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6" r:id="rId2"/>
  </p:sldMasterIdLst>
  <p:notesMasterIdLst>
    <p:notesMasterId r:id="rId44"/>
  </p:notesMasterIdLst>
  <p:handoutMasterIdLst>
    <p:handoutMasterId r:id="rId45"/>
  </p:handoutMasterIdLst>
  <p:sldIdLst>
    <p:sldId id="257" r:id="rId3"/>
    <p:sldId id="258" r:id="rId4"/>
    <p:sldId id="260" r:id="rId5"/>
    <p:sldId id="261" r:id="rId6"/>
    <p:sldId id="268" r:id="rId7"/>
    <p:sldId id="289" r:id="rId8"/>
    <p:sldId id="301" r:id="rId9"/>
    <p:sldId id="302" r:id="rId10"/>
    <p:sldId id="271" r:id="rId11"/>
    <p:sldId id="270" r:id="rId12"/>
    <p:sldId id="267" r:id="rId13"/>
    <p:sldId id="303" r:id="rId14"/>
    <p:sldId id="315" r:id="rId15"/>
    <p:sldId id="304" r:id="rId16"/>
    <p:sldId id="281" r:id="rId17"/>
    <p:sldId id="290" r:id="rId18"/>
    <p:sldId id="283" r:id="rId19"/>
    <p:sldId id="292" r:id="rId20"/>
    <p:sldId id="293" r:id="rId21"/>
    <p:sldId id="294" r:id="rId22"/>
    <p:sldId id="296" r:id="rId23"/>
    <p:sldId id="295" r:id="rId24"/>
    <p:sldId id="278" r:id="rId25"/>
    <p:sldId id="285" r:id="rId26"/>
    <p:sldId id="286" r:id="rId27"/>
    <p:sldId id="307" r:id="rId28"/>
    <p:sldId id="280" r:id="rId29"/>
    <p:sldId id="279" r:id="rId30"/>
    <p:sldId id="297" r:id="rId31"/>
    <p:sldId id="287" r:id="rId32"/>
    <p:sldId id="305" r:id="rId33"/>
    <p:sldId id="262" r:id="rId34"/>
    <p:sldId id="291" r:id="rId35"/>
    <p:sldId id="299" r:id="rId36"/>
    <p:sldId id="277" r:id="rId37"/>
    <p:sldId id="300" r:id="rId38"/>
    <p:sldId id="308" r:id="rId39"/>
    <p:sldId id="309" r:id="rId40"/>
    <p:sldId id="311" r:id="rId41"/>
    <p:sldId id="313" r:id="rId42"/>
    <p:sldId id="314" r:id="rId43"/>
  </p:sldIdLst>
  <p:sldSz cx="12192000" cy="6858000"/>
  <p:notesSz cx="7315200" cy="9601200"/>
  <p:embeddedFontLst>
    <p:embeddedFont>
      <p:font typeface="Barlow" panose="00000500000000000000" pitchFamily="2" charset="0"/>
      <p:regular r:id="rId46"/>
      <p:bold r:id="rId47"/>
      <p:italic r:id="rId48"/>
      <p:boldItalic r:id="rId49"/>
    </p:embeddedFon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K2D" panose="020B0604020202020204" charset="-34"/>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hpJR3WJa7SUH8mJmGNCrVfZ9Kqd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41" autoAdjust="0"/>
  </p:normalViewPr>
  <p:slideViewPr>
    <p:cSldViewPr snapToGrid="0">
      <p:cViewPr varScale="1">
        <p:scale>
          <a:sx n="82" d="100"/>
          <a:sy n="82" d="100"/>
        </p:scale>
        <p:origin x="691"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customschemas.google.com/relationships/presentationmetadata" Target="meta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DC973E-CC58-72BB-6709-A5BD3A52407C}"/>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latin typeface="K2D" panose="020B0604020202020204" charset="-34"/>
              <a:cs typeface="K2D" panose="020B0604020202020204" charset="-34"/>
            </a:endParaRPr>
          </a:p>
        </p:txBody>
      </p:sp>
      <p:sp>
        <p:nvSpPr>
          <p:cNvPr id="3" name="Date Placeholder 2">
            <a:extLst>
              <a:ext uri="{FF2B5EF4-FFF2-40B4-BE49-F238E27FC236}">
                <a16:creationId xmlns:a16="http://schemas.microsoft.com/office/drawing/2014/main" id="{535BC0FF-FE90-DF81-5D79-A7A71A658FE0}"/>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842A8F3F-43A5-4D18-82BD-153D0378A3C6}" type="datetimeFigureOut">
              <a:rPr lang="en-US" smtClean="0">
                <a:latin typeface="K2D" panose="020B0604020202020204" charset="-34"/>
                <a:cs typeface="K2D" panose="020B0604020202020204" charset="-34"/>
              </a:rPr>
              <a:t>12/13/2023</a:t>
            </a:fld>
            <a:endParaRPr lang="en-US">
              <a:latin typeface="K2D" panose="020B0604020202020204" charset="-34"/>
              <a:cs typeface="K2D" panose="020B0604020202020204" charset="-34"/>
            </a:endParaRPr>
          </a:p>
        </p:txBody>
      </p:sp>
      <p:sp>
        <p:nvSpPr>
          <p:cNvPr id="4" name="Footer Placeholder 3">
            <a:extLst>
              <a:ext uri="{FF2B5EF4-FFF2-40B4-BE49-F238E27FC236}">
                <a16:creationId xmlns:a16="http://schemas.microsoft.com/office/drawing/2014/main" id="{A4176D04-2447-0504-86A9-D028D662FE92}"/>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latin typeface="K2D" panose="020B0604020202020204" charset="-34"/>
              <a:cs typeface="K2D" panose="020B0604020202020204" charset="-34"/>
            </a:endParaRPr>
          </a:p>
        </p:txBody>
      </p:sp>
      <p:sp>
        <p:nvSpPr>
          <p:cNvPr id="5" name="Slide Number Placeholder 4">
            <a:extLst>
              <a:ext uri="{FF2B5EF4-FFF2-40B4-BE49-F238E27FC236}">
                <a16:creationId xmlns:a16="http://schemas.microsoft.com/office/drawing/2014/main" id="{D0E2FBE1-9691-1416-2618-54A369A0E250}"/>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D50EED1F-F5DC-462B-B769-0D465F18221E}" type="slidenum">
              <a:rPr lang="en-US" smtClean="0">
                <a:latin typeface="K2D" panose="020B0604020202020204" charset="-34"/>
                <a:cs typeface="K2D" panose="020B0604020202020204" charset="-34"/>
              </a:rPr>
              <a:t>‹#›</a:t>
            </a:fld>
            <a:endParaRPr lang="en-US">
              <a:latin typeface="K2D" panose="020B0604020202020204" charset="-34"/>
              <a:cs typeface="K2D" panose="020B0604020202020204" charset="-34"/>
            </a:endParaRPr>
          </a:p>
        </p:txBody>
      </p:sp>
    </p:spTree>
    <p:extLst>
      <p:ext uri="{BB962C8B-B14F-4D97-AF65-F5344CB8AC3E}">
        <p14:creationId xmlns:p14="http://schemas.microsoft.com/office/powerpoint/2010/main" val="31974261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1727"/>
          </a:xfrm>
          <a:prstGeom prst="rect">
            <a:avLst/>
          </a:prstGeom>
          <a:noFill/>
          <a:ln>
            <a:noFill/>
          </a:ln>
        </p:spPr>
        <p:txBody>
          <a:bodyPr spcFirstLastPara="1" wrap="square" lIns="96645" tIns="48309" rIns="96645" bIns="48309"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1727"/>
          </a:xfrm>
          <a:prstGeom prst="rect">
            <a:avLst/>
          </a:prstGeom>
          <a:noFill/>
          <a:ln>
            <a:noFill/>
          </a:ln>
        </p:spPr>
        <p:txBody>
          <a:bodyPr spcFirstLastPara="1" wrap="square" lIns="96645" tIns="48309" rIns="96645" bIns="48309"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620577"/>
            <a:ext cx="5852160" cy="3780473"/>
          </a:xfrm>
          <a:prstGeom prst="rect">
            <a:avLst/>
          </a:prstGeom>
          <a:noFill/>
          <a:ln>
            <a:noFill/>
          </a:ln>
        </p:spPr>
        <p:txBody>
          <a:bodyPr spcFirstLastPara="1" wrap="square" lIns="96645" tIns="48309" rIns="96645" bIns="48309"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1726"/>
          </a:xfrm>
          <a:prstGeom prst="rect">
            <a:avLst/>
          </a:prstGeom>
          <a:noFill/>
          <a:ln>
            <a:noFill/>
          </a:ln>
        </p:spPr>
        <p:txBody>
          <a:bodyPr spcFirstLastPara="1" wrap="square" lIns="96645" tIns="48309" rIns="96645" bIns="48309"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1726"/>
          </a:xfrm>
          <a:prstGeom prst="rect">
            <a:avLst/>
          </a:prstGeom>
          <a:noFill/>
          <a:ln>
            <a:noFill/>
          </a:ln>
        </p:spPr>
        <p:txBody>
          <a:bodyPr spcFirstLastPara="1" wrap="square" lIns="96645" tIns="48309" rIns="96645" bIns="48309" anchor="b" anchorCtr="0">
            <a:noAutofit/>
          </a:bodyPr>
          <a:lstStyle/>
          <a:p>
            <a:pPr algn="r"/>
            <a:fld id="{00000000-1234-1234-1234-123412341234}" type="slidenum">
              <a:rPr lang="en-US" sz="1300" smtClean="0">
                <a:solidFill>
                  <a:schemeClr val="dk1"/>
                </a:solidFill>
                <a:latin typeface="Calibri"/>
                <a:ea typeface="Calibri"/>
                <a:cs typeface="Calibri"/>
                <a:sym typeface="Calibri"/>
              </a:rPr>
              <a:pPr algn="r"/>
              <a:t>‹#›</a:t>
            </a:fld>
            <a:endParaRPr lang="en-US" sz="13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indent="0"/>
            <a:endParaRPr dirty="0"/>
          </a:p>
        </p:txBody>
      </p:sp>
      <p:sp>
        <p:nvSpPr>
          <p:cNvPr id="525" name="Google Shape;525;p2: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indent="0"/>
            <a:endParaRPr/>
          </a:p>
        </p:txBody>
      </p:sp>
      <p:sp>
        <p:nvSpPr>
          <p:cNvPr id="538" name="Google Shape;538;p3: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5: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indent="0"/>
            <a:endParaRPr/>
          </a:p>
        </p:txBody>
      </p:sp>
      <p:sp>
        <p:nvSpPr>
          <p:cNvPr id="549" name="Google Shape;549;p5: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6: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indent="0"/>
            <a:endParaRPr/>
          </a:p>
        </p:txBody>
      </p:sp>
      <p:sp>
        <p:nvSpPr>
          <p:cNvPr id="555" name="Google Shape;555;p6: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7: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indent="0"/>
            <a:endParaRPr/>
          </a:p>
        </p:txBody>
      </p:sp>
      <p:sp>
        <p:nvSpPr>
          <p:cNvPr id="561" name="Google Shape;561;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7: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pPr marL="0" indent="0"/>
            <a:endParaRPr/>
          </a:p>
        </p:txBody>
      </p:sp>
      <p:sp>
        <p:nvSpPr>
          <p:cNvPr id="561" name="Google Shape;561;p7:notes"/>
          <p:cNvSpPr>
            <a:spLocks noGrp="1" noRot="1" noChangeAspect="1"/>
          </p:cNvSpPr>
          <p:nvPr>
            <p:ph type="sldImg" idx="2"/>
          </p:nvPr>
        </p:nvSpPr>
        <p:spPr>
          <a:xfrm>
            <a:off x="777875" y="1200150"/>
            <a:ext cx="5759450"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91624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Blank White">
  <p:cSld name="1_Blank White">
    <p:bg>
      <p:bgPr>
        <a:solidFill>
          <a:schemeClr val="lt1"/>
        </a:solidFill>
        <a:effectLst/>
      </p:bgPr>
    </p:bg>
    <p:spTree>
      <p:nvGrpSpPr>
        <p:cNvPr id="1" name="Shape 59"/>
        <p:cNvGrpSpPr/>
        <p:nvPr/>
      </p:nvGrpSpPr>
      <p:grpSpPr>
        <a:xfrm>
          <a:off x="0" y="0"/>
          <a:ext cx="0" cy="0"/>
          <a:chOff x="0" y="0"/>
          <a:chExt cx="0" cy="0"/>
        </a:xfrm>
      </p:grpSpPr>
      <p:pic>
        <p:nvPicPr>
          <p:cNvPr id="60" name="Google Shape;60;p11" descr="A white and blue background with hexagons&#10;&#10;Description automatically generated"/>
          <p:cNvPicPr preferRelativeResize="0"/>
          <p:nvPr/>
        </p:nvPicPr>
        <p:blipFill rotWithShape="1">
          <a:blip r:embed="rId2">
            <a:alphaModFix/>
          </a:blip>
          <a:srcRect t="-118" b="45733"/>
          <a:stretch/>
        </p:blipFill>
        <p:spPr>
          <a:xfrm>
            <a:off x="0" y="3128137"/>
            <a:ext cx="12190476" cy="3729863"/>
          </a:xfrm>
          <a:prstGeom prst="rect">
            <a:avLst/>
          </a:prstGeom>
          <a:noFill/>
          <a:ln>
            <a:noFill/>
          </a:ln>
        </p:spPr>
      </p:pic>
      <p:sp>
        <p:nvSpPr>
          <p:cNvPr id="61" name="Google Shape;61;p11"/>
          <p:cNvSpPr txBox="1"/>
          <p:nvPr/>
        </p:nvSpPr>
        <p:spPr>
          <a:xfrm>
            <a:off x="324826" y="6544785"/>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62" name="Google Shape;62;p11"/>
          <p:cNvSpPr txBox="1"/>
          <p:nvPr/>
        </p:nvSpPr>
        <p:spPr>
          <a:xfrm>
            <a:off x="10095345" y="6444140"/>
            <a:ext cx="1556931"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63" name="Google Shape;63;p11"/>
          <p:cNvPicPr preferRelativeResize="0"/>
          <p:nvPr/>
        </p:nvPicPr>
        <p:blipFill rotWithShape="1">
          <a:blip r:embed="rId3">
            <a:alphaModFix/>
          </a:blip>
          <a:srcRect/>
          <a:stretch/>
        </p:blipFill>
        <p:spPr>
          <a:xfrm>
            <a:off x="324826" y="6392091"/>
            <a:ext cx="11675794" cy="147844"/>
          </a:xfrm>
          <a:prstGeom prst="rect">
            <a:avLst/>
          </a:prstGeom>
          <a:noFill/>
          <a:ln>
            <a:noFill/>
          </a:ln>
        </p:spPr>
      </p:pic>
      <p:pic>
        <p:nvPicPr>
          <p:cNvPr id="64" name="Google Shape;64;p11"/>
          <p:cNvPicPr preferRelativeResize="0"/>
          <p:nvPr/>
        </p:nvPicPr>
        <p:blipFill rotWithShape="1">
          <a:blip r:embed="rId4">
            <a:alphaModFix/>
          </a:blip>
          <a:srcRect/>
          <a:stretch/>
        </p:blipFill>
        <p:spPr>
          <a:xfrm>
            <a:off x="4780545" y="2207579"/>
            <a:ext cx="2764355" cy="2723250"/>
          </a:xfrm>
          <a:prstGeom prst="rect">
            <a:avLst/>
          </a:prstGeom>
          <a:noFill/>
          <a:ln>
            <a:noFill/>
          </a:ln>
        </p:spPr>
      </p:pic>
      <p:grpSp>
        <p:nvGrpSpPr>
          <p:cNvPr id="65" name="Google Shape;65;p11"/>
          <p:cNvGrpSpPr/>
          <p:nvPr/>
        </p:nvGrpSpPr>
        <p:grpSpPr>
          <a:xfrm>
            <a:off x="0" y="125115"/>
            <a:ext cx="12211050" cy="1172674"/>
            <a:chOff x="0" y="125115"/>
            <a:chExt cx="12211050" cy="1172674"/>
          </a:xfrm>
        </p:grpSpPr>
        <p:grpSp>
          <p:nvGrpSpPr>
            <p:cNvPr id="66" name="Google Shape;66;p11"/>
            <p:cNvGrpSpPr/>
            <p:nvPr/>
          </p:nvGrpSpPr>
          <p:grpSpPr>
            <a:xfrm>
              <a:off x="0" y="345470"/>
              <a:ext cx="12211050" cy="707846"/>
              <a:chOff x="0" y="182051"/>
              <a:chExt cx="12211050" cy="707846"/>
            </a:xfrm>
          </p:grpSpPr>
          <p:sp>
            <p:nvSpPr>
              <p:cNvPr id="67" name="Google Shape;67;p11"/>
              <p:cNvSpPr/>
              <p:nvPr/>
            </p:nvSpPr>
            <p:spPr>
              <a:xfrm>
                <a:off x="0" y="205967"/>
                <a:ext cx="12211050" cy="6600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 name="Google Shape;68;p11"/>
              <p:cNvSpPr txBox="1"/>
              <p:nvPr/>
            </p:nvSpPr>
            <p:spPr>
              <a:xfrm>
                <a:off x="4141818" y="182051"/>
                <a:ext cx="3906840"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FDF5E8"/>
                    </a:solidFill>
                    <a:latin typeface="K2D" panose="020B0604020202020204" charset="-34"/>
                    <a:ea typeface="K2D"/>
                    <a:cs typeface="K2D" panose="020B0604020202020204" charset="-34"/>
                    <a:sym typeface="K2D"/>
                  </a:rPr>
                  <a:t>TRƯỜNG ĐẠI HỌC CẦN THƠ</a:t>
                </a:r>
              </a:p>
              <a:p>
                <a:pPr marL="0" marR="0" lvl="0" indent="0" algn="ctr" rtl="0">
                  <a:spcBef>
                    <a:spcPts val="0"/>
                  </a:spcBef>
                  <a:spcAft>
                    <a:spcPts val="0"/>
                  </a:spcAft>
                  <a:buNone/>
                </a:pPr>
                <a:r>
                  <a:rPr lang="en-US" sz="2000" b="1" dirty="0">
                    <a:solidFill>
                      <a:srgbClr val="FDF5E8"/>
                    </a:solidFill>
                    <a:latin typeface="K2D" panose="020B0604020202020204" charset="-34"/>
                    <a:cs typeface="K2D" panose="020B0604020202020204" charset="-34"/>
                    <a:sym typeface="K2D"/>
                  </a:rPr>
                  <a:t>TRƯỜNG BÁCH KHOA</a:t>
                </a:r>
                <a:endParaRPr sz="2000" dirty="0">
                  <a:latin typeface="K2D" panose="020B0604020202020204" charset="-34"/>
                  <a:cs typeface="K2D" panose="020B0604020202020204" charset="-34"/>
                </a:endParaRPr>
              </a:p>
            </p:txBody>
          </p:sp>
        </p:grpSp>
        <p:pic>
          <p:nvPicPr>
            <p:cNvPr id="69" name="Google Shape;69;p11" descr="A blue diamond shaped sign with a torch and a globe&#10;&#10;Description automatically generated"/>
            <p:cNvPicPr preferRelativeResize="0"/>
            <p:nvPr/>
          </p:nvPicPr>
          <p:blipFill rotWithShape="1">
            <a:blip r:embed="rId5">
              <a:alphaModFix/>
            </a:blip>
            <a:srcRect/>
            <a:stretch/>
          </p:blipFill>
          <p:spPr>
            <a:xfrm>
              <a:off x="583321" y="125115"/>
              <a:ext cx="1172674" cy="1172674"/>
            </a:xfrm>
            <a:prstGeom prst="rect">
              <a:avLst/>
            </a:prstGeom>
            <a:noFill/>
            <a:ln>
              <a:noFill/>
            </a:ln>
            <a:effectLst>
              <a:outerShdw blurRad="190500" algn="tl" rotWithShape="0">
                <a:srgbClr val="000000">
                  <a:alpha val="69803"/>
                </a:srgbClr>
              </a:outerShdw>
            </a:effec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Bottom">
  <p:cSld name="Picture Bottom">
    <p:bg>
      <p:bgPr>
        <a:solidFill>
          <a:schemeClr val="lt1"/>
        </a:solidFill>
        <a:effectLst/>
      </p:bgPr>
    </p:bg>
    <p:spTree>
      <p:nvGrpSpPr>
        <p:cNvPr id="1" name="Shape 220"/>
        <p:cNvGrpSpPr/>
        <p:nvPr/>
      </p:nvGrpSpPr>
      <p:grpSpPr>
        <a:xfrm>
          <a:off x="0" y="0"/>
          <a:ext cx="0" cy="0"/>
          <a:chOff x="0" y="0"/>
          <a:chExt cx="0" cy="0"/>
        </a:xfrm>
      </p:grpSpPr>
      <p:grpSp>
        <p:nvGrpSpPr>
          <p:cNvPr id="221" name="Google Shape;221;p21"/>
          <p:cNvGrpSpPr/>
          <p:nvPr/>
        </p:nvGrpSpPr>
        <p:grpSpPr>
          <a:xfrm>
            <a:off x="152386" y="3979538"/>
            <a:ext cx="11887228" cy="2275212"/>
            <a:chOff x="125766" y="134611"/>
            <a:chExt cx="3918888" cy="6192393"/>
          </a:xfrm>
        </p:grpSpPr>
        <p:sp>
          <p:nvSpPr>
            <p:cNvPr id="222" name="Google Shape;222;p21"/>
            <p:cNvSpPr/>
            <p:nvPr/>
          </p:nvSpPr>
          <p:spPr>
            <a:xfrm>
              <a:off x="125766" y="134614"/>
              <a:ext cx="3918888" cy="6192390"/>
            </a:xfrm>
            <a:prstGeom prst="rect">
              <a:avLst/>
            </a:prstGeom>
            <a:solidFill>
              <a:srgbClr val="1F5C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23" name="Google Shape;223;p21"/>
            <p:cNvSpPr/>
            <p:nvPr/>
          </p:nvSpPr>
          <p:spPr>
            <a:xfrm>
              <a:off x="125766" y="134611"/>
              <a:ext cx="3918888" cy="124432"/>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sp>
        <p:nvSpPr>
          <p:cNvPr id="224" name="Google Shape;224;p21"/>
          <p:cNvSpPr txBox="1">
            <a:spLocks noGrp="1"/>
          </p:cNvSpPr>
          <p:nvPr>
            <p:ph type="subTitle" idx="1"/>
          </p:nvPr>
        </p:nvSpPr>
        <p:spPr>
          <a:xfrm>
            <a:off x="741485" y="4229011"/>
            <a:ext cx="5229225" cy="1634339"/>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600"/>
              <a:buNone/>
              <a:defRPr sz="1600" b="0" i="0">
                <a:solidFill>
                  <a:schemeClr val="lt1"/>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5" name="Google Shape;225;p21"/>
          <p:cNvSpPr txBox="1">
            <a:spLocks noGrp="1"/>
          </p:cNvSpPr>
          <p:nvPr>
            <p:ph type="ctrTitle"/>
          </p:nvPr>
        </p:nvSpPr>
        <p:spPr>
          <a:xfrm>
            <a:off x="6569891" y="811935"/>
            <a:ext cx="5229225" cy="142084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F5CA9"/>
              </a:buClr>
              <a:buSzPts val="2800"/>
              <a:buFont typeface="K2D"/>
              <a:buNone/>
              <a:defRPr sz="28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21"/>
          <p:cNvSpPr>
            <a:spLocks noGrp="1"/>
          </p:cNvSpPr>
          <p:nvPr>
            <p:ph type="pic" idx="2"/>
          </p:nvPr>
        </p:nvSpPr>
        <p:spPr>
          <a:xfrm>
            <a:off x="6720704" y="2860675"/>
            <a:ext cx="4927600" cy="2619375"/>
          </a:xfrm>
          <a:prstGeom prst="rect">
            <a:avLst/>
          </a:prstGeom>
          <a:solidFill>
            <a:schemeClr val="lt1"/>
          </a:solidFill>
          <a:ln>
            <a:noFill/>
          </a:ln>
        </p:spPr>
      </p:sp>
      <p:sp>
        <p:nvSpPr>
          <p:cNvPr id="227" name="Google Shape;227;p21"/>
          <p:cNvSpPr/>
          <p:nvPr/>
        </p:nvSpPr>
        <p:spPr>
          <a:xfrm>
            <a:off x="6720704" y="2772120"/>
            <a:ext cx="4928369" cy="88554"/>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228" name="Google Shape;228;p21"/>
          <p:cNvPicPr preferRelativeResize="0"/>
          <p:nvPr/>
        </p:nvPicPr>
        <p:blipFill rotWithShape="1">
          <a:blip r:embed="rId2">
            <a:alphaModFix/>
          </a:blip>
          <a:srcRect/>
          <a:stretch/>
        </p:blipFill>
        <p:spPr>
          <a:xfrm>
            <a:off x="1183842" y="373388"/>
            <a:ext cx="3453753" cy="3402396"/>
          </a:xfrm>
          <a:prstGeom prst="rect">
            <a:avLst/>
          </a:prstGeom>
          <a:noFill/>
          <a:ln>
            <a:noFill/>
          </a:ln>
        </p:spPr>
      </p:pic>
      <p:sp>
        <p:nvSpPr>
          <p:cNvPr id="229" name="Google Shape;229;p21"/>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30" name="Google Shape;230;p21"/>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31" name="Google Shape;231;p21"/>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32" name="Google Shape;232;p21"/>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21"/>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34" name="Google Shape;234;p21"/>
          <p:cNvGrpSpPr/>
          <p:nvPr/>
        </p:nvGrpSpPr>
        <p:grpSpPr>
          <a:xfrm>
            <a:off x="741485" y="6410864"/>
            <a:ext cx="2760487" cy="419178"/>
            <a:chOff x="741485" y="6410864"/>
            <a:chExt cx="2760487" cy="419178"/>
          </a:xfrm>
        </p:grpSpPr>
        <p:sp>
          <p:nvSpPr>
            <p:cNvPr id="235" name="Google Shape;235;p21"/>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236" name="Google Shape;236;p21"/>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37" name="Google Shape;237;p21"/>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38" name="Google Shape;238;p21"/>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239" name="Google Shape;239;p21"/>
          <p:cNvPicPr preferRelativeResize="0"/>
          <p:nvPr/>
        </p:nvPicPr>
        <p:blipFill rotWithShape="1">
          <a:blip r:embed="rId4">
            <a:alphaModFix/>
          </a:blip>
          <a:srcRect/>
          <a:stretch/>
        </p:blipFill>
        <p:spPr>
          <a:xfrm rot="-5400000">
            <a:off x="222467" y="3759764"/>
            <a:ext cx="457200" cy="457200"/>
          </a:xfrm>
          <a:prstGeom prst="rect">
            <a:avLst/>
          </a:prstGeom>
          <a:noFill/>
          <a:ln>
            <a:noFill/>
          </a:ln>
        </p:spPr>
      </p:pic>
      <p:pic>
        <p:nvPicPr>
          <p:cNvPr id="240" name="Google Shape;240;p21"/>
          <p:cNvPicPr preferRelativeResize="0"/>
          <p:nvPr/>
        </p:nvPicPr>
        <p:blipFill rotWithShape="1">
          <a:blip r:embed="rId5">
            <a:alphaModFix/>
          </a:blip>
          <a:srcRect/>
          <a:stretch/>
        </p:blipFill>
        <p:spPr>
          <a:xfrm>
            <a:off x="11987783" y="93587"/>
            <a:ext cx="107165" cy="10700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ser Information">
  <p:cSld name="User Information">
    <p:bg>
      <p:bgPr>
        <a:solidFill>
          <a:schemeClr val="lt1"/>
        </a:solidFill>
        <a:effectLst/>
      </p:bgPr>
    </p:bg>
    <p:spTree>
      <p:nvGrpSpPr>
        <p:cNvPr id="1" name="Shape 241"/>
        <p:cNvGrpSpPr/>
        <p:nvPr/>
      </p:nvGrpSpPr>
      <p:grpSpPr>
        <a:xfrm>
          <a:off x="0" y="0"/>
          <a:ext cx="0" cy="0"/>
          <a:chOff x="0" y="0"/>
          <a:chExt cx="0" cy="0"/>
        </a:xfrm>
      </p:grpSpPr>
      <p:sp>
        <p:nvSpPr>
          <p:cNvPr id="242" name="Google Shape;242;p22"/>
          <p:cNvSpPr/>
          <p:nvPr/>
        </p:nvSpPr>
        <p:spPr>
          <a:xfrm>
            <a:off x="0" y="2580549"/>
            <a:ext cx="12192000" cy="107901"/>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43" name="Google Shape;243;p22"/>
          <p:cNvSpPr txBox="1">
            <a:spLocks noGrp="1"/>
          </p:cNvSpPr>
          <p:nvPr>
            <p:ph type="subTitle" idx="1"/>
          </p:nvPr>
        </p:nvSpPr>
        <p:spPr>
          <a:xfrm>
            <a:off x="3501972" y="3856819"/>
            <a:ext cx="7445428" cy="230460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rgbClr val="000000"/>
              </a:buClr>
              <a:buSzPts val="1600"/>
              <a:buNone/>
              <a:defRPr sz="1600" b="0" i="0">
                <a:solidFill>
                  <a:srgbClr val="000000"/>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4" name="Google Shape;244;p22"/>
          <p:cNvSpPr txBox="1">
            <a:spLocks noGrp="1"/>
          </p:cNvSpPr>
          <p:nvPr>
            <p:ph type="ctrTitle"/>
          </p:nvPr>
        </p:nvSpPr>
        <p:spPr>
          <a:xfrm>
            <a:off x="3503437" y="2747660"/>
            <a:ext cx="7443963" cy="9044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22"/>
          <p:cNvSpPr>
            <a:spLocks noGrp="1"/>
          </p:cNvSpPr>
          <p:nvPr>
            <p:ph type="pic" idx="2"/>
          </p:nvPr>
        </p:nvSpPr>
        <p:spPr>
          <a:xfrm>
            <a:off x="0" y="0"/>
            <a:ext cx="12192000" cy="2584938"/>
          </a:xfrm>
          <a:prstGeom prst="rect">
            <a:avLst/>
          </a:prstGeom>
          <a:noFill/>
          <a:ln>
            <a:noFill/>
          </a:ln>
        </p:spPr>
      </p:sp>
      <p:sp>
        <p:nvSpPr>
          <p:cNvPr id="246" name="Google Shape;246;p22"/>
          <p:cNvSpPr>
            <a:spLocks noGrp="1"/>
          </p:cNvSpPr>
          <p:nvPr>
            <p:ph type="pic" idx="3"/>
          </p:nvPr>
        </p:nvSpPr>
        <p:spPr>
          <a:xfrm>
            <a:off x="664144" y="1144291"/>
            <a:ext cx="2601302" cy="2606040"/>
          </a:xfrm>
          <a:prstGeom prst="ellipse">
            <a:avLst/>
          </a:prstGeom>
          <a:solidFill>
            <a:schemeClr val="lt1"/>
          </a:solidFill>
          <a:ln>
            <a:noFill/>
          </a:ln>
        </p:spPr>
      </p:sp>
      <p:sp>
        <p:nvSpPr>
          <p:cNvPr id="247" name="Google Shape;247;p22"/>
          <p:cNvSpPr/>
          <p:nvPr/>
        </p:nvSpPr>
        <p:spPr>
          <a:xfrm>
            <a:off x="3631224" y="3726827"/>
            <a:ext cx="1820007" cy="45719"/>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48" name="Google Shape;248;p22"/>
          <p:cNvSpPr>
            <a:spLocks noGrp="1"/>
          </p:cNvSpPr>
          <p:nvPr>
            <p:ph type="pic" idx="4"/>
          </p:nvPr>
        </p:nvSpPr>
        <p:spPr>
          <a:xfrm>
            <a:off x="10348756" y="4679980"/>
            <a:ext cx="1574800" cy="1589422"/>
          </a:xfrm>
          <a:prstGeom prst="rect">
            <a:avLst/>
          </a:prstGeom>
          <a:noFill/>
          <a:ln>
            <a:noFill/>
          </a:ln>
        </p:spPr>
      </p:sp>
      <p:pic>
        <p:nvPicPr>
          <p:cNvPr id="249" name="Google Shape;249;p22"/>
          <p:cNvPicPr preferRelativeResize="0"/>
          <p:nvPr/>
        </p:nvPicPr>
        <p:blipFill rotWithShape="1">
          <a:blip r:embed="rId2">
            <a:alphaModFix/>
          </a:blip>
          <a:srcRect/>
          <a:stretch/>
        </p:blipFill>
        <p:spPr>
          <a:xfrm>
            <a:off x="4839319" y="3749686"/>
            <a:ext cx="2513362" cy="2475989"/>
          </a:xfrm>
          <a:prstGeom prst="rect">
            <a:avLst/>
          </a:prstGeom>
          <a:noFill/>
          <a:ln>
            <a:noFill/>
          </a:ln>
        </p:spPr>
      </p:pic>
      <p:sp>
        <p:nvSpPr>
          <p:cNvPr id="250" name="Google Shape;250;p22"/>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51" name="Google Shape;251;p22"/>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52" name="Google Shape;252;p22"/>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53" name="Google Shape;253;p22"/>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22"/>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55" name="Google Shape;255;p22"/>
          <p:cNvGrpSpPr/>
          <p:nvPr/>
        </p:nvGrpSpPr>
        <p:grpSpPr>
          <a:xfrm>
            <a:off x="741485" y="6410864"/>
            <a:ext cx="2760487" cy="419178"/>
            <a:chOff x="741485" y="6410864"/>
            <a:chExt cx="2760487" cy="419178"/>
          </a:xfrm>
        </p:grpSpPr>
        <p:sp>
          <p:nvSpPr>
            <p:cNvPr id="256" name="Google Shape;256;p22"/>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257" name="Google Shape;257;p22"/>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58" name="Google Shape;258;p22"/>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59" name="Google Shape;259;p22"/>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260" name="Google Shape;260;p22"/>
          <p:cNvPicPr preferRelativeResize="0"/>
          <p:nvPr/>
        </p:nvPicPr>
        <p:blipFill rotWithShape="1">
          <a:blip r:embed="rId4">
            <a:alphaModFix/>
          </a:blip>
          <a:srcRect/>
          <a:stretch/>
        </p:blipFill>
        <p:spPr>
          <a:xfrm>
            <a:off x="3209872" y="3047462"/>
            <a:ext cx="292100" cy="292100"/>
          </a:xfrm>
          <a:prstGeom prst="rect">
            <a:avLst/>
          </a:prstGeom>
          <a:noFill/>
          <a:ln>
            <a:noFill/>
          </a:ln>
        </p:spPr>
      </p:pic>
      <p:pic>
        <p:nvPicPr>
          <p:cNvPr id="261" name="Google Shape;261;p22"/>
          <p:cNvPicPr preferRelativeResize="0"/>
          <p:nvPr/>
        </p:nvPicPr>
        <p:blipFill rotWithShape="1">
          <a:blip r:embed="rId5">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839788" y="365125"/>
            <a:ext cx="10515600" cy="9388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600"/>
              <a:buFont typeface="K2D"/>
              <a:buNone/>
              <a:defRPr sz="36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23"/>
          <p:cNvSpPr txBox="1">
            <a:spLocks noGrp="1"/>
          </p:cNvSpPr>
          <p:nvPr>
            <p:ph type="body" idx="1"/>
          </p:nvPr>
        </p:nvSpPr>
        <p:spPr>
          <a:xfrm>
            <a:off x="839789" y="1919678"/>
            <a:ext cx="504666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AFEF"/>
              </a:buClr>
              <a:buSzPts val="2800"/>
              <a:buNone/>
              <a:defRPr sz="2800" b="1">
                <a:solidFill>
                  <a:srgbClr val="00AFEF"/>
                </a:solidFill>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5" name="Google Shape;265;p23"/>
          <p:cNvSpPr txBox="1">
            <a:spLocks noGrp="1"/>
          </p:cNvSpPr>
          <p:nvPr>
            <p:ph type="body" idx="2"/>
          </p:nvPr>
        </p:nvSpPr>
        <p:spPr>
          <a:xfrm>
            <a:off x="839788" y="3006726"/>
            <a:ext cx="5046662" cy="31094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b="0" i="0">
                <a:latin typeface="K2D"/>
                <a:ea typeface="K2D"/>
                <a:cs typeface="K2D"/>
                <a:sym typeface="K2D"/>
              </a:defRPr>
            </a:lvl1pPr>
            <a:lvl2pPr marL="914400" lvl="1" indent="-228600" algn="l">
              <a:lnSpc>
                <a:spcPct val="90000"/>
              </a:lnSpc>
              <a:spcBef>
                <a:spcPts val="500"/>
              </a:spcBef>
              <a:spcAft>
                <a:spcPts val="0"/>
              </a:spcAft>
              <a:buClr>
                <a:schemeClr val="dk1"/>
              </a:buClr>
              <a:buSzPts val="1800"/>
              <a:buNone/>
              <a:defRPr sz="1800" b="0" i="0">
                <a:latin typeface="K2D"/>
                <a:ea typeface="K2D"/>
                <a:cs typeface="K2D"/>
                <a:sym typeface="K2D"/>
              </a:defRPr>
            </a:lvl2pPr>
            <a:lvl3pPr marL="1371600" lvl="2" indent="-228600" algn="l">
              <a:lnSpc>
                <a:spcPct val="90000"/>
              </a:lnSpc>
              <a:spcBef>
                <a:spcPts val="500"/>
              </a:spcBef>
              <a:spcAft>
                <a:spcPts val="0"/>
              </a:spcAft>
              <a:buClr>
                <a:schemeClr val="dk1"/>
              </a:buClr>
              <a:buSzPts val="1600"/>
              <a:buNone/>
              <a:defRPr sz="1600" b="0" i="0">
                <a:latin typeface="K2D"/>
                <a:ea typeface="K2D"/>
                <a:cs typeface="K2D"/>
                <a:sym typeface="K2D"/>
              </a:defRPr>
            </a:lvl3pPr>
            <a:lvl4pPr marL="1828800" lvl="3" indent="-228600" algn="l">
              <a:lnSpc>
                <a:spcPct val="90000"/>
              </a:lnSpc>
              <a:spcBef>
                <a:spcPts val="500"/>
              </a:spcBef>
              <a:spcAft>
                <a:spcPts val="0"/>
              </a:spcAft>
              <a:buClr>
                <a:schemeClr val="dk1"/>
              </a:buClr>
              <a:buSzPts val="1400"/>
              <a:buNone/>
              <a:defRPr sz="1400" b="0" i="0">
                <a:latin typeface="K2D"/>
                <a:ea typeface="K2D"/>
                <a:cs typeface="K2D"/>
                <a:sym typeface="K2D"/>
              </a:defRPr>
            </a:lvl4pPr>
            <a:lvl5pPr marL="2286000" lvl="4" indent="-228600" algn="l">
              <a:lnSpc>
                <a:spcPct val="90000"/>
              </a:lnSpc>
              <a:spcBef>
                <a:spcPts val="500"/>
              </a:spcBef>
              <a:spcAft>
                <a:spcPts val="0"/>
              </a:spcAft>
              <a:buClr>
                <a:schemeClr val="dk1"/>
              </a:buClr>
              <a:buSzPts val="1400"/>
              <a:buNone/>
              <a:defRPr sz="14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23"/>
          <p:cNvSpPr txBox="1">
            <a:spLocks noGrp="1"/>
          </p:cNvSpPr>
          <p:nvPr>
            <p:ph type="body" idx="3"/>
          </p:nvPr>
        </p:nvSpPr>
        <p:spPr>
          <a:xfrm>
            <a:off x="6308727" y="1919678"/>
            <a:ext cx="504666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AFEF"/>
              </a:buClr>
              <a:buSzPts val="2800"/>
              <a:buNone/>
              <a:defRPr sz="2800" b="1">
                <a:solidFill>
                  <a:srgbClr val="00AFEF"/>
                </a:solidFill>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7" name="Google Shape;267;p23"/>
          <p:cNvSpPr txBox="1">
            <a:spLocks noGrp="1"/>
          </p:cNvSpPr>
          <p:nvPr>
            <p:ph type="body" idx="4"/>
          </p:nvPr>
        </p:nvSpPr>
        <p:spPr>
          <a:xfrm>
            <a:off x="6308726" y="3006726"/>
            <a:ext cx="5046662" cy="31094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b="0" i="0">
                <a:latin typeface="K2D"/>
                <a:ea typeface="K2D"/>
                <a:cs typeface="K2D"/>
                <a:sym typeface="K2D"/>
              </a:defRPr>
            </a:lvl1pPr>
            <a:lvl2pPr marL="914400" lvl="1" indent="-228600" algn="l">
              <a:lnSpc>
                <a:spcPct val="90000"/>
              </a:lnSpc>
              <a:spcBef>
                <a:spcPts val="500"/>
              </a:spcBef>
              <a:spcAft>
                <a:spcPts val="0"/>
              </a:spcAft>
              <a:buClr>
                <a:schemeClr val="dk1"/>
              </a:buClr>
              <a:buSzPts val="1800"/>
              <a:buNone/>
              <a:defRPr sz="1800" b="0" i="0">
                <a:latin typeface="K2D"/>
                <a:ea typeface="K2D"/>
                <a:cs typeface="K2D"/>
                <a:sym typeface="K2D"/>
              </a:defRPr>
            </a:lvl2pPr>
            <a:lvl3pPr marL="1371600" lvl="2" indent="-228600" algn="l">
              <a:lnSpc>
                <a:spcPct val="90000"/>
              </a:lnSpc>
              <a:spcBef>
                <a:spcPts val="500"/>
              </a:spcBef>
              <a:spcAft>
                <a:spcPts val="0"/>
              </a:spcAft>
              <a:buClr>
                <a:schemeClr val="dk1"/>
              </a:buClr>
              <a:buSzPts val="1600"/>
              <a:buNone/>
              <a:defRPr sz="1600" b="0" i="0">
                <a:latin typeface="K2D"/>
                <a:ea typeface="K2D"/>
                <a:cs typeface="K2D"/>
                <a:sym typeface="K2D"/>
              </a:defRPr>
            </a:lvl3pPr>
            <a:lvl4pPr marL="1828800" lvl="3" indent="-228600" algn="l">
              <a:lnSpc>
                <a:spcPct val="90000"/>
              </a:lnSpc>
              <a:spcBef>
                <a:spcPts val="500"/>
              </a:spcBef>
              <a:spcAft>
                <a:spcPts val="0"/>
              </a:spcAft>
              <a:buClr>
                <a:schemeClr val="dk1"/>
              </a:buClr>
              <a:buSzPts val="1400"/>
              <a:buNone/>
              <a:defRPr sz="1400" b="0" i="0">
                <a:latin typeface="K2D"/>
                <a:ea typeface="K2D"/>
                <a:cs typeface="K2D"/>
                <a:sym typeface="K2D"/>
              </a:defRPr>
            </a:lvl4pPr>
            <a:lvl5pPr marL="2286000" lvl="4" indent="-228600" algn="l">
              <a:lnSpc>
                <a:spcPct val="90000"/>
              </a:lnSpc>
              <a:spcBef>
                <a:spcPts val="500"/>
              </a:spcBef>
              <a:spcAft>
                <a:spcPts val="0"/>
              </a:spcAft>
              <a:buClr>
                <a:schemeClr val="dk1"/>
              </a:buClr>
              <a:buSzPts val="1400"/>
              <a:buNone/>
              <a:defRPr sz="14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23"/>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69" name="Google Shape;269;p23"/>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70" name="Google Shape;270;p23"/>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71" name="Google Shape;271;p23"/>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2" name="Google Shape;272;p23"/>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73" name="Google Shape;273;p23"/>
          <p:cNvGrpSpPr/>
          <p:nvPr/>
        </p:nvGrpSpPr>
        <p:grpSpPr>
          <a:xfrm>
            <a:off x="741485" y="6410864"/>
            <a:ext cx="2760487" cy="419178"/>
            <a:chOff x="741485" y="6410864"/>
            <a:chExt cx="2760487" cy="419178"/>
          </a:xfrm>
        </p:grpSpPr>
        <p:sp>
          <p:nvSpPr>
            <p:cNvPr id="274" name="Google Shape;274;p23"/>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275" name="Google Shape;275;p23"/>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76" name="Google Shape;276;p23"/>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77" name="Google Shape;277;p23"/>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278" name="Google Shape;278;p23"/>
          <p:cNvPicPr preferRelativeResize="0"/>
          <p:nvPr/>
        </p:nvPicPr>
        <p:blipFill rotWithShape="1">
          <a:blip r:embed="rId3">
            <a:alphaModFix/>
          </a:blip>
          <a:srcRect/>
          <a:stretch/>
        </p:blipFill>
        <p:spPr>
          <a:xfrm>
            <a:off x="478656" y="688507"/>
            <a:ext cx="292100" cy="292100"/>
          </a:xfrm>
          <a:prstGeom prst="rect">
            <a:avLst/>
          </a:prstGeom>
          <a:noFill/>
          <a:ln>
            <a:noFill/>
          </a:ln>
        </p:spPr>
      </p:pic>
      <p:pic>
        <p:nvPicPr>
          <p:cNvPr id="279" name="Google Shape;279;p23"/>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4 pictures">
  <p:cSld name="4 pictures">
    <p:spTree>
      <p:nvGrpSpPr>
        <p:cNvPr id="1" name="Shape 280"/>
        <p:cNvGrpSpPr/>
        <p:nvPr/>
      </p:nvGrpSpPr>
      <p:grpSpPr>
        <a:xfrm>
          <a:off x="0" y="0"/>
          <a:ext cx="0" cy="0"/>
          <a:chOff x="0" y="0"/>
          <a:chExt cx="0" cy="0"/>
        </a:xfrm>
      </p:grpSpPr>
      <p:pic>
        <p:nvPicPr>
          <p:cNvPr id="281" name="Google Shape;281;p24"/>
          <p:cNvPicPr preferRelativeResize="0"/>
          <p:nvPr/>
        </p:nvPicPr>
        <p:blipFill rotWithShape="1">
          <a:blip r:embed="rId2">
            <a:alphaModFix/>
          </a:blip>
          <a:srcRect/>
          <a:stretch/>
        </p:blipFill>
        <p:spPr>
          <a:xfrm rot="2700000">
            <a:off x="781863" y="1310095"/>
            <a:ext cx="3916148" cy="3910374"/>
          </a:xfrm>
          <a:prstGeom prst="rect">
            <a:avLst/>
          </a:prstGeom>
          <a:noFill/>
          <a:ln>
            <a:noFill/>
          </a:ln>
        </p:spPr>
      </p:pic>
      <p:sp>
        <p:nvSpPr>
          <p:cNvPr id="282" name="Google Shape;282;p24"/>
          <p:cNvSpPr txBox="1">
            <a:spLocks noGrp="1"/>
          </p:cNvSpPr>
          <p:nvPr>
            <p:ph type="ctrTitle"/>
          </p:nvPr>
        </p:nvSpPr>
        <p:spPr>
          <a:xfrm>
            <a:off x="5575300" y="769938"/>
            <a:ext cx="595947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24"/>
          <p:cNvSpPr txBox="1">
            <a:spLocks noGrp="1"/>
          </p:cNvSpPr>
          <p:nvPr>
            <p:ph type="subTitle" idx="1"/>
          </p:nvPr>
        </p:nvSpPr>
        <p:spPr>
          <a:xfrm>
            <a:off x="5575298" y="2530474"/>
            <a:ext cx="5959480" cy="3550350"/>
          </a:xfrm>
          <a:prstGeom prst="rect">
            <a:avLst/>
          </a:prstGeom>
          <a:noFill/>
          <a:ln>
            <a:noFill/>
          </a:ln>
        </p:spPr>
        <p:txBody>
          <a:bodyPr spcFirstLastPara="1" wrap="square" lIns="91425" tIns="45700" rIns="91425" bIns="45700" anchor="t" anchorCtr="0">
            <a:noAutofit/>
          </a:bodyPr>
          <a:lstStyle>
            <a:lvl1pPr lvl="0" algn="just">
              <a:lnSpc>
                <a:spcPct val="10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4" name="Google Shape;284;p24"/>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85" name="Google Shape;285;p24"/>
          <p:cNvSpPr/>
          <p:nvPr/>
        </p:nvSpPr>
        <p:spPr>
          <a:xfrm>
            <a:off x="26858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86" name="Google Shape;286;p24"/>
          <p:cNvSpPr/>
          <p:nvPr/>
        </p:nvSpPr>
        <p:spPr>
          <a:xfrm>
            <a:off x="2340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87" name="Google Shape;287;p24"/>
          <p:cNvSpPr txBox="1"/>
          <p:nvPr/>
        </p:nvSpPr>
        <p:spPr>
          <a:xfrm>
            <a:off x="29250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grpSp>
        <p:nvGrpSpPr>
          <p:cNvPr id="288" name="Google Shape;288;p24"/>
          <p:cNvGrpSpPr/>
          <p:nvPr/>
        </p:nvGrpSpPr>
        <p:grpSpPr>
          <a:xfrm>
            <a:off x="817685" y="6410864"/>
            <a:ext cx="2760487" cy="419178"/>
            <a:chOff x="741485" y="6410864"/>
            <a:chExt cx="2760487" cy="419178"/>
          </a:xfrm>
        </p:grpSpPr>
        <p:sp>
          <p:nvSpPr>
            <p:cNvPr id="289" name="Google Shape;289;p24"/>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b="0" i="0" u="none" strike="noStrike" cap="none">
                  <a:solidFill>
                    <a:srgbClr val="00AFEF"/>
                  </a:solidFill>
                  <a:latin typeface="Barlow"/>
                  <a:ea typeface="Barlow"/>
                  <a:cs typeface="Barlow"/>
                  <a:sym typeface="Barlow"/>
                </a:rPr>
                <a:t>Cộng đồng – Toàn diện – Ưu việt</a:t>
              </a:r>
              <a:endParaRPr sz="900" b="0" i="0" u="none" strike="noStrike" cap="none">
                <a:solidFill>
                  <a:srgbClr val="00AFEF"/>
                </a:solidFill>
                <a:latin typeface="Barlow"/>
                <a:ea typeface="Barlow"/>
                <a:cs typeface="Barlow"/>
                <a:sym typeface="Barlow"/>
              </a:endParaRPr>
            </a:p>
          </p:txBody>
        </p:sp>
        <p:sp>
          <p:nvSpPr>
            <p:cNvPr id="290" name="Google Shape;290;p24"/>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91" name="Google Shape;291;p24"/>
          <p:cNvSpPr txBox="1"/>
          <p:nvPr/>
        </p:nvSpPr>
        <p:spPr>
          <a:xfrm>
            <a:off x="10507810"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92" name="Google Shape;292;p24"/>
          <p:cNvPicPr preferRelativeResize="0"/>
          <p:nvPr/>
        </p:nvPicPr>
        <p:blipFill rotWithShape="1">
          <a:blip r:embed="rId3">
            <a:alphaModFix/>
          </a:blip>
          <a:srcRect/>
          <a:stretch/>
        </p:blipFill>
        <p:spPr>
          <a:xfrm>
            <a:off x="2583391" y="6481985"/>
            <a:ext cx="9339545" cy="118261"/>
          </a:xfrm>
          <a:prstGeom prst="rect">
            <a:avLst/>
          </a:prstGeom>
          <a:noFill/>
          <a:ln>
            <a:noFill/>
          </a:ln>
        </p:spPr>
      </p:pic>
      <p:sp>
        <p:nvSpPr>
          <p:cNvPr id="293" name="Google Shape;293;p24"/>
          <p:cNvSpPr txBox="1">
            <a:spLocks noGrp="1"/>
          </p:cNvSpPr>
          <p:nvPr>
            <p:ph type="dt" idx="10"/>
          </p:nvPr>
        </p:nvSpPr>
        <p:spPr>
          <a:xfrm>
            <a:off x="85725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24"/>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95" name="Google Shape;295;p24"/>
          <p:cNvPicPr preferRelativeResize="0"/>
          <p:nvPr/>
        </p:nvPicPr>
        <p:blipFill rotWithShape="1">
          <a:blip r:embed="rId4">
            <a:alphaModFix/>
          </a:blip>
          <a:srcRect/>
          <a:stretch/>
        </p:blipFill>
        <p:spPr>
          <a:xfrm>
            <a:off x="11987783" y="93587"/>
            <a:ext cx="107165" cy="107007"/>
          </a:xfrm>
          <a:prstGeom prst="rect">
            <a:avLst/>
          </a:prstGeom>
          <a:noFill/>
          <a:ln>
            <a:noFill/>
          </a:ln>
        </p:spPr>
      </p:pic>
      <p:sp>
        <p:nvSpPr>
          <p:cNvPr id="296" name="Google Shape;296;p24"/>
          <p:cNvSpPr>
            <a:spLocks noGrp="1"/>
          </p:cNvSpPr>
          <p:nvPr>
            <p:ph type="pic" idx="2"/>
          </p:nvPr>
        </p:nvSpPr>
        <p:spPr>
          <a:xfrm>
            <a:off x="438976" y="127568"/>
            <a:ext cx="2971800" cy="2971800"/>
          </a:xfrm>
          <a:prstGeom prst="diamond">
            <a:avLst/>
          </a:prstGeom>
          <a:noFill/>
          <a:ln>
            <a:noFill/>
          </a:ln>
        </p:spPr>
      </p:sp>
      <p:sp>
        <p:nvSpPr>
          <p:cNvPr id="297" name="Google Shape;297;p24"/>
          <p:cNvSpPr>
            <a:spLocks noGrp="1"/>
          </p:cNvSpPr>
          <p:nvPr>
            <p:ph type="pic" idx="3"/>
          </p:nvPr>
        </p:nvSpPr>
        <p:spPr>
          <a:xfrm>
            <a:off x="438976" y="3365543"/>
            <a:ext cx="2971800" cy="2971800"/>
          </a:xfrm>
          <a:prstGeom prst="diamond">
            <a:avLst/>
          </a:prstGeom>
          <a:noFill/>
          <a:ln>
            <a:noFill/>
          </a:ln>
        </p:spPr>
      </p:sp>
      <p:sp>
        <p:nvSpPr>
          <p:cNvPr id="298" name="Google Shape;298;p24"/>
          <p:cNvSpPr>
            <a:spLocks noGrp="1"/>
          </p:cNvSpPr>
          <p:nvPr>
            <p:ph type="pic" idx="4"/>
          </p:nvPr>
        </p:nvSpPr>
        <p:spPr>
          <a:xfrm>
            <a:off x="2032811" y="1752381"/>
            <a:ext cx="2971800" cy="2971800"/>
          </a:xfrm>
          <a:prstGeom prst="diamond">
            <a:avLst/>
          </a:prstGeom>
          <a:noFill/>
          <a:ln>
            <a:noFill/>
          </a:ln>
        </p:spPr>
      </p:sp>
      <p:pic>
        <p:nvPicPr>
          <p:cNvPr id="299" name="Google Shape;299;p24"/>
          <p:cNvPicPr preferRelativeResize="0"/>
          <p:nvPr/>
        </p:nvPicPr>
        <p:blipFill rotWithShape="1">
          <a:blip r:embed="rId5">
            <a:alphaModFix/>
          </a:blip>
          <a:srcRect/>
          <a:stretch/>
        </p:blipFill>
        <p:spPr>
          <a:xfrm>
            <a:off x="102776" y="2393206"/>
            <a:ext cx="1716960" cy="171838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xEl>
                                              <p:pRg st="0" end="0"/>
                                            </p:txEl>
                                          </p:spTgt>
                                        </p:tgtEl>
                                        <p:attrNameLst>
                                          <p:attrName>style.visibility</p:attrName>
                                        </p:attrNameLst>
                                      </p:cBhvr>
                                      <p:to>
                                        <p:strVal val="visible"/>
                                      </p:to>
                                    </p:set>
                                    <p:animEffect transition="in" filter="fade">
                                      <p:cBhvr>
                                        <p:cTn id="11" dur="500"/>
                                        <p:tgtEl>
                                          <p:spTgt spid="28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3">
                                            <p:txEl>
                                              <p:pRg st="1" end="1"/>
                                            </p:txEl>
                                          </p:spTgt>
                                        </p:tgtEl>
                                        <p:attrNameLst>
                                          <p:attrName>style.visibility</p:attrName>
                                        </p:attrNameLst>
                                      </p:cBhvr>
                                      <p:to>
                                        <p:strVal val="visible"/>
                                      </p:to>
                                    </p:set>
                                    <p:animEffect transition="in" filter="fade">
                                      <p:cBhvr>
                                        <p:cTn id="15" dur="500"/>
                                        <p:tgtEl>
                                          <p:spTgt spid="28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3">
                                            <p:txEl>
                                              <p:pRg st="2" end="2"/>
                                            </p:txEl>
                                          </p:spTgt>
                                        </p:tgtEl>
                                        <p:attrNameLst>
                                          <p:attrName>style.visibility</p:attrName>
                                        </p:attrNameLst>
                                      </p:cBhvr>
                                      <p:to>
                                        <p:strVal val="visible"/>
                                      </p:to>
                                    </p:set>
                                    <p:animEffect transition="in" filter="fade">
                                      <p:cBhvr>
                                        <p:cTn id="19" dur="500"/>
                                        <p:tgtEl>
                                          <p:spTgt spid="28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3">
                                            <p:txEl>
                                              <p:pRg st="3" end="3"/>
                                            </p:txEl>
                                          </p:spTgt>
                                        </p:tgtEl>
                                        <p:attrNameLst>
                                          <p:attrName>style.visibility</p:attrName>
                                        </p:attrNameLst>
                                      </p:cBhvr>
                                      <p:to>
                                        <p:strVal val="visible"/>
                                      </p:to>
                                    </p:set>
                                    <p:animEffect transition="in" filter="fade">
                                      <p:cBhvr>
                                        <p:cTn id="23" dur="500"/>
                                        <p:tgtEl>
                                          <p:spTgt spid="28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3">
                                            <p:txEl>
                                              <p:pRg st="4" end="4"/>
                                            </p:txEl>
                                          </p:spTgt>
                                        </p:tgtEl>
                                        <p:attrNameLst>
                                          <p:attrName>style.visibility</p:attrName>
                                        </p:attrNameLst>
                                      </p:cBhvr>
                                      <p:to>
                                        <p:strVal val="visible"/>
                                      </p:to>
                                    </p:set>
                                    <p:animEffect transition="in" filter="fade">
                                      <p:cBhvr>
                                        <p:cTn id="27" dur="500"/>
                                        <p:tgtEl>
                                          <p:spTgt spid="283">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3">
                                            <p:txEl>
                                              <p:pRg st="5" end="5"/>
                                            </p:txEl>
                                          </p:spTgt>
                                        </p:tgtEl>
                                        <p:attrNameLst>
                                          <p:attrName>style.visibility</p:attrName>
                                        </p:attrNameLst>
                                      </p:cBhvr>
                                      <p:to>
                                        <p:strVal val="visible"/>
                                      </p:to>
                                    </p:set>
                                    <p:animEffect transition="in" filter="fade">
                                      <p:cBhvr>
                                        <p:cTn id="31" dur="500"/>
                                        <p:tgtEl>
                                          <p:spTgt spid="283">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83">
                                            <p:txEl>
                                              <p:pRg st="6" end="6"/>
                                            </p:txEl>
                                          </p:spTgt>
                                        </p:tgtEl>
                                        <p:attrNameLst>
                                          <p:attrName>style.visibility</p:attrName>
                                        </p:attrNameLst>
                                      </p:cBhvr>
                                      <p:to>
                                        <p:strVal val="visible"/>
                                      </p:to>
                                    </p:set>
                                    <p:animEffect transition="in" filter="fade">
                                      <p:cBhvr>
                                        <p:cTn id="35" dur="500"/>
                                        <p:tgtEl>
                                          <p:spTgt spid="283">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3">
                                            <p:txEl>
                                              <p:pRg st="7" end="7"/>
                                            </p:txEl>
                                          </p:spTgt>
                                        </p:tgtEl>
                                        <p:attrNameLst>
                                          <p:attrName>style.visibility</p:attrName>
                                        </p:attrNameLst>
                                      </p:cBhvr>
                                      <p:to>
                                        <p:strVal val="visible"/>
                                      </p:to>
                                    </p:set>
                                    <p:animEffect transition="in" filter="fade">
                                      <p:cBhvr>
                                        <p:cTn id="39" dur="500"/>
                                        <p:tgtEl>
                                          <p:spTgt spid="283">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3">
                                            <p:txEl>
                                              <p:pRg st="8" end="8"/>
                                            </p:txEl>
                                          </p:spTgt>
                                        </p:tgtEl>
                                        <p:attrNameLst>
                                          <p:attrName>style.visibility</p:attrName>
                                        </p:attrNameLst>
                                      </p:cBhvr>
                                      <p:to>
                                        <p:strVal val="visible"/>
                                      </p:to>
                                    </p:set>
                                    <p:animEffect transition="in" filter="fade">
                                      <p:cBhvr>
                                        <p:cTn id="43" dur="500"/>
                                        <p:tgtEl>
                                          <p:spTgt spid="2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allery">
  <p:cSld name="Gallery">
    <p:spTree>
      <p:nvGrpSpPr>
        <p:cNvPr id="1" name="Shape 300"/>
        <p:cNvGrpSpPr/>
        <p:nvPr/>
      </p:nvGrpSpPr>
      <p:grpSpPr>
        <a:xfrm>
          <a:off x="0" y="0"/>
          <a:ext cx="0" cy="0"/>
          <a:chOff x="0" y="0"/>
          <a:chExt cx="0" cy="0"/>
        </a:xfrm>
      </p:grpSpPr>
      <p:sp>
        <p:nvSpPr>
          <p:cNvPr id="301" name="Google Shape;301;p25"/>
          <p:cNvSpPr>
            <a:spLocks noGrp="1"/>
          </p:cNvSpPr>
          <p:nvPr>
            <p:ph type="pic" idx="2"/>
          </p:nvPr>
        </p:nvSpPr>
        <p:spPr>
          <a:xfrm>
            <a:off x="741487" y="465301"/>
            <a:ext cx="3657600" cy="2743200"/>
          </a:xfrm>
          <a:prstGeom prst="rect">
            <a:avLst/>
          </a:prstGeom>
          <a:noFill/>
          <a:ln>
            <a:noFill/>
          </a:ln>
        </p:spPr>
      </p:sp>
      <p:sp>
        <p:nvSpPr>
          <p:cNvPr id="302" name="Google Shape;302;p25"/>
          <p:cNvSpPr>
            <a:spLocks noGrp="1"/>
          </p:cNvSpPr>
          <p:nvPr>
            <p:ph type="pic" idx="3"/>
          </p:nvPr>
        </p:nvSpPr>
        <p:spPr>
          <a:xfrm>
            <a:off x="4678998" y="465301"/>
            <a:ext cx="3571623" cy="2743200"/>
          </a:xfrm>
          <a:prstGeom prst="rect">
            <a:avLst/>
          </a:prstGeom>
          <a:noFill/>
          <a:ln>
            <a:noFill/>
          </a:ln>
        </p:spPr>
      </p:sp>
      <p:sp>
        <p:nvSpPr>
          <p:cNvPr id="303" name="Google Shape;303;p25"/>
          <p:cNvSpPr>
            <a:spLocks noGrp="1"/>
          </p:cNvSpPr>
          <p:nvPr>
            <p:ph type="pic" idx="4"/>
          </p:nvPr>
        </p:nvSpPr>
        <p:spPr>
          <a:xfrm>
            <a:off x="8530533" y="474155"/>
            <a:ext cx="2743200" cy="2743200"/>
          </a:xfrm>
          <a:prstGeom prst="rect">
            <a:avLst/>
          </a:prstGeom>
          <a:noFill/>
          <a:ln>
            <a:noFill/>
          </a:ln>
        </p:spPr>
      </p:sp>
      <p:sp>
        <p:nvSpPr>
          <p:cNvPr id="304" name="Google Shape;304;p25"/>
          <p:cNvSpPr>
            <a:spLocks noGrp="1"/>
          </p:cNvSpPr>
          <p:nvPr>
            <p:ph type="pic" idx="5"/>
          </p:nvPr>
        </p:nvSpPr>
        <p:spPr>
          <a:xfrm>
            <a:off x="7484734" y="3450874"/>
            <a:ext cx="3788999" cy="2743200"/>
          </a:xfrm>
          <a:prstGeom prst="rect">
            <a:avLst/>
          </a:prstGeom>
          <a:noFill/>
          <a:ln>
            <a:noFill/>
          </a:ln>
        </p:spPr>
      </p:sp>
      <p:sp>
        <p:nvSpPr>
          <p:cNvPr id="305" name="Google Shape;305;p25"/>
          <p:cNvSpPr>
            <a:spLocks noGrp="1"/>
          </p:cNvSpPr>
          <p:nvPr>
            <p:ph type="pic" idx="6"/>
          </p:nvPr>
        </p:nvSpPr>
        <p:spPr>
          <a:xfrm>
            <a:off x="741485" y="3450874"/>
            <a:ext cx="6477000" cy="2743200"/>
          </a:xfrm>
          <a:prstGeom prst="rect">
            <a:avLst/>
          </a:prstGeom>
          <a:noFill/>
          <a:ln>
            <a:noFill/>
          </a:ln>
        </p:spPr>
      </p:sp>
      <p:sp>
        <p:nvSpPr>
          <p:cNvPr id="306" name="Google Shape;306;p25"/>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07" name="Google Shape;307;p25"/>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08" name="Google Shape;308;p25"/>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09" name="Google Shape;309;p25"/>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25"/>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11" name="Google Shape;311;p25"/>
          <p:cNvGrpSpPr/>
          <p:nvPr/>
        </p:nvGrpSpPr>
        <p:grpSpPr>
          <a:xfrm>
            <a:off x="741485" y="6410864"/>
            <a:ext cx="2760487" cy="419178"/>
            <a:chOff x="741485" y="6410864"/>
            <a:chExt cx="2760487" cy="419178"/>
          </a:xfrm>
        </p:grpSpPr>
        <p:sp>
          <p:nvSpPr>
            <p:cNvPr id="312" name="Google Shape;312;p25"/>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313" name="Google Shape;313;p25"/>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14" name="Google Shape;314;p25"/>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15" name="Google Shape;315;p25"/>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16" name="Google Shape;316;p25"/>
          <p:cNvPicPr preferRelativeResize="0"/>
          <p:nvPr/>
        </p:nvPicPr>
        <p:blipFill rotWithShape="1">
          <a:blip r:embed="rId3">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1000"/>
                                        <p:tgtEl>
                                          <p:spTgt spid="301"/>
                                        </p:tgtEl>
                                        <p:attrNameLst>
                                          <p:attrName>ppt_w</p:attrName>
                                        </p:attrNameLst>
                                      </p:cBhvr>
                                      <p:tavLst>
                                        <p:tav tm="0">
                                          <p:val>
                                            <p:strVal val="0"/>
                                          </p:val>
                                        </p:tav>
                                        <p:tav tm="100000">
                                          <p:val>
                                            <p:strVal val="#ppt_w"/>
                                          </p:val>
                                        </p:tav>
                                      </p:tavLst>
                                    </p:anim>
                                    <p:anim calcmode="lin" valueType="num">
                                      <p:cBhvr additive="base">
                                        <p:cTn id="8" dur="1000"/>
                                        <p:tgtEl>
                                          <p:spTgt spid="30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02"/>
                                        </p:tgtEl>
                                        <p:attrNameLst>
                                          <p:attrName>style.visibility</p:attrName>
                                        </p:attrNameLst>
                                      </p:cBhvr>
                                      <p:to>
                                        <p:strVal val="visible"/>
                                      </p:to>
                                    </p:set>
                                    <p:anim calcmode="lin" valueType="num">
                                      <p:cBhvr additive="base">
                                        <p:cTn id="11" dur="1000"/>
                                        <p:tgtEl>
                                          <p:spTgt spid="302"/>
                                        </p:tgtEl>
                                        <p:attrNameLst>
                                          <p:attrName>ppt_w</p:attrName>
                                        </p:attrNameLst>
                                      </p:cBhvr>
                                      <p:tavLst>
                                        <p:tav tm="0">
                                          <p:val>
                                            <p:strVal val="0"/>
                                          </p:val>
                                        </p:tav>
                                        <p:tav tm="100000">
                                          <p:val>
                                            <p:strVal val="#ppt_w"/>
                                          </p:val>
                                        </p:tav>
                                      </p:tavLst>
                                    </p:anim>
                                    <p:anim calcmode="lin" valueType="num">
                                      <p:cBhvr additive="base">
                                        <p:cTn id="12" dur="1000"/>
                                        <p:tgtEl>
                                          <p:spTgt spid="302"/>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03"/>
                                        </p:tgtEl>
                                        <p:attrNameLst>
                                          <p:attrName>style.visibility</p:attrName>
                                        </p:attrNameLst>
                                      </p:cBhvr>
                                      <p:to>
                                        <p:strVal val="visible"/>
                                      </p:to>
                                    </p:set>
                                    <p:anim calcmode="lin" valueType="num">
                                      <p:cBhvr additive="base">
                                        <p:cTn id="15" dur="1000"/>
                                        <p:tgtEl>
                                          <p:spTgt spid="303"/>
                                        </p:tgtEl>
                                        <p:attrNameLst>
                                          <p:attrName>ppt_w</p:attrName>
                                        </p:attrNameLst>
                                      </p:cBhvr>
                                      <p:tavLst>
                                        <p:tav tm="0">
                                          <p:val>
                                            <p:strVal val="0"/>
                                          </p:val>
                                        </p:tav>
                                        <p:tav tm="100000">
                                          <p:val>
                                            <p:strVal val="#ppt_w"/>
                                          </p:val>
                                        </p:tav>
                                      </p:tavLst>
                                    </p:anim>
                                    <p:anim calcmode="lin" valueType="num">
                                      <p:cBhvr additive="base">
                                        <p:cTn id="16" dur="1000"/>
                                        <p:tgtEl>
                                          <p:spTgt spid="303"/>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04"/>
                                        </p:tgtEl>
                                        <p:attrNameLst>
                                          <p:attrName>style.visibility</p:attrName>
                                        </p:attrNameLst>
                                      </p:cBhvr>
                                      <p:to>
                                        <p:strVal val="visible"/>
                                      </p:to>
                                    </p:set>
                                    <p:anim calcmode="lin" valueType="num">
                                      <p:cBhvr additive="base">
                                        <p:cTn id="19" dur="1000"/>
                                        <p:tgtEl>
                                          <p:spTgt spid="304"/>
                                        </p:tgtEl>
                                        <p:attrNameLst>
                                          <p:attrName>ppt_w</p:attrName>
                                        </p:attrNameLst>
                                      </p:cBhvr>
                                      <p:tavLst>
                                        <p:tav tm="0">
                                          <p:val>
                                            <p:strVal val="0"/>
                                          </p:val>
                                        </p:tav>
                                        <p:tav tm="100000">
                                          <p:val>
                                            <p:strVal val="#ppt_w"/>
                                          </p:val>
                                        </p:tav>
                                      </p:tavLst>
                                    </p:anim>
                                    <p:anim calcmode="lin" valueType="num">
                                      <p:cBhvr additive="base">
                                        <p:cTn id="20" dur="1000"/>
                                        <p:tgtEl>
                                          <p:spTgt spid="304"/>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305"/>
                                        </p:tgtEl>
                                        <p:attrNameLst>
                                          <p:attrName>style.visibility</p:attrName>
                                        </p:attrNameLst>
                                      </p:cBhvr>
                                      <p:to>
                                        <p:strVal val="visible"/>
                                      </p:to>
                                    </p:set>
                                    <p:anim calcmode="lin" valueType="num">
                                      <p:cBhvr additive="base">
                                        <p:cTn id="23" dur="1000"/>
                                        <p:tgtEl>
                                          <p:spTgt spid="305"/>
                                        </p:tgtEl>
                                        <p:attrNameLst>
                                          <p:attrName>ppt_w</p:attrName>
                                        </p:attrNameLst>
                                      </p:cBhvr>
                                      <p:tavLst>
                                        <p:tav tm="0">
                                          <p:val>
                                            <p:strVal val="0"/>
                                          </p:val>
                                        </p:tav>
                                        <p:tav tm="100000">
                                          <p:val>
                                            <p:strVal val="#ppt_w"/>
                                          </p:val>
                                        </p:tav>
                                      </p:tavLst>
                                    </p:anim>
                                    <p:anim calcmode="lin" valueType="num">
                                      <p:cBhvr additive="base">
                                        <p:cTn id="24" dur="1000"/>
                                        <p:tgtEl>
                                          <p:spTgt spid="30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317"/>
        <p:cNvGrpSpPr/>
        <p:nvPr/>
      </p:nvGrpSpPr>
      <p:grpSpPr>
        <a:xfrm>
          <a:off x="0" y="0"/>
          <a:ext cx="0" cy="0"/>
          <a:chOff x="0" y="0"/>
          <a:chExt cx="0" cy="0"/>
        </a:xfrm>
      </p:grpSpPr>
      <p:cxnSp>
        <p:nvCxnSpPr>
          <p:cNvPr id="318" name="Google Shape;318;p26"/>
          <p:cNvCxnSpPr/>
          <p:nvPr/>
        </p:nvCxnSpPr>
        <p:spPr>
          <a:xfrm>
            <a:off x="6096000" y="1162050"/>
            <a:ext cx="0" cy="4753154"/>
          </a:xfrm>
          <a:prstGeom prst="straightConnector1">
            <a:avLst/>
          </a:prstGeom>
          <a:noFill/>
          <a:ln w="57150" cap="rnd" cmpd="sng">
            <a:solidFill>
              <a:srgbClr val="00AFEF">
                <a:alpha val="24705"/>
              </a:srgbClr>
            </a:solidFill>
            <a:prstDash val="dot"/>
            <a:miter lim="800000"/>
            <a:headEnd type="none" w="sm" len="sm"/>
            <a:tailEnd type="none" w="sm" len="sm"/>
          </a:ln>
        </p:spPr>
      </p:cxnSp>
      <p:sp>
        <p:nvSpPr>
          <p:cNvPr id="319" name="Google Shape;319;p26"/>
          <p:cNvSpPr>
            <a:spLocks noGrp="1"/>
          </p:cNvSpPr>
          <p:nvPr>
            <p:ph type="pic" idx="2"/>
          </p:nvPr>
        </p:nvSpPr>
        <p:spPr>
          <a:xfrm>
            <a:off x="897765" y="1162050"/>
            <a:ext cx="4697377" cy="1949450"/>
          </a:xfrm>
          <a:prstGeom prst="rect">
            <a:avLst/>
          </a:prstGeom>
          <a:noFill/>
          <a:ln>
            <a:noFill/>
          </a:ln>
        </p:spPr>
      </p:sp>
      <p:sp>
        <p:nvSpPr>
          <p:cNvPr id="320" name="Google Shape;320;p26"/>
          <p:cNvSpPr>
            <a:spLocks noGrp="1"/>
          </p:cNvSpPr>
          <p:nvPr>
            <p:ph type="pic" idx="3"/>
          </p:nvPr>
        </p:nvSpPr>
        <p:spPr>
          <a:xfrm>
            <a:off x="6597297" y="1162050"/>
            <a:ext cx="4697377" cy="1949450"/>
          </a:xfrm>
          <a:prstGeom prst="rect">
            <a:avLst/>
          </a:prstGeom>
          <a:noFill/>
          <a:ln>
            <a:noFill/>
          </a:ln>
        </p:spPr>
      </p:sp>
      <p:sp>
        <p:nvSpPr>
          <p:cNvPr id="321" name="Google Shape;321;p26"/>
          <p:cNvSpPr txBox="1">
            <a:spLocks noGrp="1"/>
          </p:cNvSpPr>
          <p:nvPr>
            <p:ph type="body" idx="1"/>
          </p:nvPr>
        </p:nvSpPr>
        <p:spPr>
          <a:xfrm>
            <a:off x="898361" y="3302000"/>
            <a:ext cx="469574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9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9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9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9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6"/>
          <p:cNvSpPr txBox="1">
            <a:spLocks noGrp="1"/>
          </p:cNvSpPr>
          <p:nvPr>
            <p:ph type="body" idx="4"/>
          </p:nvPr>
        </p:nvSpPr>
        <p:spPr>
          <a:xfrm>
            <a:off x="6597892" y="3302000"/>
            <a:ext cx="469574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9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9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9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9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26"/>
          <p:cNvSpPr/>
          <p:nvPr/>
        </p:nvSpPr>
        <p:spPr>
          <a:xfrm rot="10800000">
            <a:off x="898257" y="3126125"/>
            <a:ext cx="4692825"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24" name="Google Shape;324;p26"/>
          <p:cNvSpPr/>
          <p:nvPr/>
        </p:nvSpPr>
        <p:spPr>
          <a:xfrm rot="10800000">
            <a:off x="6597788" y="3126125"/>
            <a:ext cx="4692825"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25" name="Google Shape;325;p26"/>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26" name="Google Shape;326;p26"/>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27" name="Google Shape;327;p26"/>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28" name="Google Shape;328;p26"/>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26"/>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30" name="Google Shape;330;p26"/>
          <p:cNvGrpSpPr/>
          <p:nvPr/>
        </p:nvGrpSpPr>
        <p:grpSpPr>
          <a:xfrm>
            <a:off x="741485" y="6410864"/>
            <a:ext cx="2760487" cy="434567"/>
            <a:chOff x="741485" y="6410864"/>
            <a:chExt cx="2760487" cy="434567"/>
          </a:xfrm>
        </p:grpSpPr>
        <p:sp>
          <p:nvSpPr>
            <p:cNvPr id="331" name="Google Shape;331;p26"/>
            <p:cNvSpPr txBox="1"/>
            <p:nvPr/>
          </p:nvSpPr>
          <p:spPr>
            <a:xfrm>
              <a:off x="741485" y="6599210"/>
              <a:ext cx="19222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1000"/>
                <a:buFont typeface="Barlow"/>
                <a:buNone/>
              </a:pPr>
              <a:r>
                <a:rPr lang="en-US" sz="1000">
                  <a:solidFill>
                    <a:srgbClr val="00AFEF"/>
                  </a:solidFill>
                  <a:latin typeface="Barlow"/>
                  <a:ea typeface="Barlow"/>
                  <a:cs typeface="Barlow"/>
                  <a:sym typeface="Barlow"/>
                </a:rPr>
                <a:t>Can Tho University</a:t>
              </a:r>
              <a:endParaRPr>
                <a:latin typeface="K2D" panose="020B0604020202020204" charset="-34"/>
                <a:cs typeface="K2D" panose="020B0604020202020204" charset="-34"/>
              </a:endParaRPr>
            </a:p>
          </p:txBody>
        </p:sp>
        <p:sp>
          <p:nvSpPr>
            <p:cNvPr id="332" name="Google Shape;332;p26"/>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33" name="Google Shape;333;p26"/>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34" name="Google Shape;334;p26"/>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35" name="Google Shape;335;p26"/>
          <p:cNvPicPr preferRelativeResize="0"/>
          <p:nvPr/>
        </p:nvPicPr>
        <p:blipFill rotWithShape="1">
          <a:blip r:embed="rId3">
            <a:alphaModFix/>
          </a:blip>
          <a:srcRect/>
          <a:stretch/>
        </p:blipFill>
        <p:spPr>
          <a:xfrm>
            <a:off x="11987783" y="93587"/>
            <a:ext cx="107165" cy="10700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336"/>
        <p:cNvGrpSpPr/>
        <p:nvPr/>
      </p:nvGrpSpPr>
      <p:grpSpPr>
        <a:xfrm>
          <a:off x="0" y="0"/>
          <a:ext cx="0" cy="0"/>
          <a:chOff x="0" y="0"/>
          <a:chExt cx="0" cy="0"/>
        </a:xfrm>
      </p:grpSpPr>
      <p:sp>
        <p:nvSpPr>
          <p:cNvPr id="337" name="Google Shape;337;p27"/>
          <p:cNvSpPr>
            <a:spLocks noGrp="1"/>
          </p:cNvSpPr>
          <p:nvPr>
            <p:ph type="pic" idx="2"/>
          </p:nvPr>
        </p:nvSpPr>
        <p:spPr>
          <a:xfrm>
            <a:off x="329375" y="1162050"/>
            <a:ext cx="3368256" cy="1949450"/>
          </a:xfrm>
          <a:prstGeom prst="rect">
            <a:avLst/>
          </a:prstGeom>
          <a:noFill/>
          <a:ln>
            <a:noFill/>
          </a:ln>
        </p:spPr>
      </p:sp>
      <p:cxnSp>
        <p:nvCxnSpPr>
          <p:cNvPr id="338" name="Google Shape;338;p27"/>
          <p:cNvCxnSpPr/>
          <p:nvPr/>
        </p:nvCxnSpPr>
        <p:spPr>
          <a:xfrm>
            <a:off x="4038600" y="1162050"/>
            <a:ext cx="0" cy="4753154"/>
          </a:xfrm>
          <a:prstGeom prst="straightConnector1">
            <a:avLst/>
          </a:prstGeom>
          <a:noFill/>
          <a:ln w="57150" cap="rnd" cmpd="sng">
            <a:solidFill>
              <a:srgbClr val="00AFEF">
                <a:alpha val="24705"/>
              </a:srgbClr>
            </a:solidFill>
            <a:prstDash val="dot"/>
            <a:miter lim="800000"/>
            <a:headEnd type="none" w="sm" len="sm"/>
            <a:tailEnd type="none" w="sm" len="sm"/>
          </a:ln>
        </p:spPr>
      </p:cxnSp>
      <p:cxnSp>
        <p:nvCxnSpPr>
          <p:cNvPr id="339" name="Google Shape;339;p27"/>
          <p:cNvCxnSpPr/>
          <p:nvPr/>
        </p:nvCxnSpPr>
        <p:spPr>
          <a:xfrm>
            <a:off x="8086459" y="1162050"/>
            <a:ext cx="0" cy="4753154"/>
          </a:xfrm>
          <a:prstGeom prst="straightConnector1">
            <a:avLst/>
          </a:prstGeom>
          <a:noFill/>
          <a:ln w="57150" cap="rnd" cmpd="sng">
            <a:solidFill>
              <a:srgbClr val="00AFEF">
                <a:alpha val="24705"/>
              </a:srgbClr>
            </a:solidFill>
            <a:prstDash val="dot"/>
            <a:miter lim="800000"/>
            <a:headEnd type="none" w="sm" len="sm"/>
            <a:tailEnd type="none" w="sm" len="sm"/>
          </a:ln>
        </p:spPr>
      </p:cxnSp>
      <p:sp>
        <p:nvSpPr>
          <p:cNvPr id="340" name="Google Shape;340;p27"/>
          <p:cNvSpPr>
            <a:spLocks noGrp="1"/>
          </p:cNvSpPr>
          <p:nvPr>
            <p:ph type="pic" idx="3"/>
          </p:nvPr>
        </p:nvSpPr>
        <p:spPr>
          <a:xfrm>
            <a:off x="4378402" y="1162050"/>
            <a:ext cx="3368256" cy="1949450"/>
          </a:xfrm>
          <a:prstGeom prst="rect">
            <a:avLst/>
          </a:prstGeom>
          <a:noFill/>
          <a:ln>
            <a:noFill/>
          </a:ln>
        </p:spPr>
      </p:sp>
      <p:sp>
        <p:nvSpPr>
          <p:cNvPr id="341" name="Google Shape;341;p27"/>
          <p:cNvSpPr>
            <a:spLocks noGrp="1"/>
          </p:cNvSpPr>
          <p:nvPr>
            <p:ph type="pic" idx="4"/>
          </p:nvPr>
        </p:nvSpPr>
        <p:spPr>
          <a:xfrm>
            <a:off x="8426261" y="1162050"/>
            <a:ext cx="3368256" cy="1949450"/>
          </a:xfrm>
          <a:prstGeom prst="rect">
            <a:avLst/>
          </a:prstGeom>
          <a:noFill/>
          <a:ln>
            <a:noFill/>
          </a:ln>
        </p:spPr>
      </p:sp>
      <p:sp>
        <p:nvSpPr>
          <p:cNvPr id="342" name="Google Shape;342;p27"/>
          <p:cNvSpPr txBox="1">
            <a:spLocks noGrp="1"/>
          </p:cNvSpPr>
          <p:nvPr>
            <p:ph type="body" idx="1"/>
          </p:nvPr>
        </p:nvSpPr>
        <p:spPr>
          <a:xfrm>
            <a:off x="329912" y="3302000"/>
            <a:ext cx="336708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10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10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10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10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27"/>
          <p:cNvSpPr txBox="1">
            <a:spLocks noGrp="1"/>
          </p:cNvSpPr>
          <p:nvPr>
            <p:ph type="body" idx="5"/>
          </p:nvPr>
        </p:nvSpPr>
        <p:spPr>
          <a:xfrm>
            <a:off x="4378402" y="3302000"/>
            <a:ext cx="336708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9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9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9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9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27"/>
          <p:cNvSpPr txBox="1">
            <a:spLocks noGrp="1"/>
          </p:cNvSpPr>
          <p:nvPr>
            <p:ph type="body" idx="6"/>
          </p:nvPr>
        </p:nvSpPr>
        <p:spPr>
          <a:xfrm>
            <a:off x="8426260" y="3302000"/>
            <a:ext cx="336708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9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9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9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9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27"/>
          <p:cNvSpPr/>
          <p:nvPr/>
        </p:nvSpPr>
        <p:spPr>
          <a:xfrm rot="10800000">
            <a:off x="329374" y="3126125"/>
            <a:ext cx="3364992"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46" name="Google Shape;346;p27"/>
          <p:cNvSpPr/>
          <p:nvPr/>
        </p:nvSpPr>
        <p:spPr>
          <a:xfrm rot="10800000">
            <a:off x="4377232" y="3126125"/>
            <a:ext cx="3364992"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47" name="Google Shape;347;p27"/>
          <p:cNvSpPr/>
          <p:nvPr/>
        </p:nvSpPr>
        <p:spPr>
          <a:xfrm rot="10800000">
            <a:off x="8425090" y="3126125"/>
            <a:ext cx="3364992"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48" name="Google Shape;348;p27"/>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49" name="Google Shape;349;p27"/>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50" name="Google Shape;350;p27"/>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51" name="Google Shape;351;p27"/>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2" name="Google Shape;352;p27"/>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53" name="Google Shape;353;p27"/>
          <p:cNvGrpSpPr/>
          <p:nvPr/>
        </p:nvGrpSpPr>
        <p:grpSpPr>
          <a:xfrm>
            <a:off x="741485" y="6410864"/>
            <a:ext cx="2760487" cy="434567"/>
            <a:chOff x="741485" y="6410864"/>
            <a:chExt cx="2760487" cy="434567"/>
          </a:xfrm>
        </p:grpSpPr>
        <p:sp>
          <p:nvSpPr>
            <p:cNvPr id="354" name="Google Shape;354;p27"/>
            <p:cNvSpPr txBox="1"/>
            <p:nvPr/>
          </p:nvSpPr>
          <p:spPr>
            <a:xfrm>
              <a:off x="741485" y="6599210"/>
              <a:ext cx="19222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1000"/>
                <a:buFont typeface="Barlow"/>
                <a:buNone/>
              </a:pPr>
              <a:r>
                <a:rPr lang="en-US" sz="1000">
                  <a:solidFill>
                    <a:srgbClr val="00AFEF"/>
                  </a:solidFill>
                  <a:latin typeface="Barlow"/>
                  <a:ea typeface="Barlow"/>
                  <a:cs typeface="Barlow"/>
                  <a:sym typeface="Barlow"/>
                </a:rPr>
                <a:t>Can Tho University</a:t>
              </a:r>
              <a:endParaRPr>
                <a:latin typeface="K2D" panose="020B0604020202020204" charset="-34"/>
                <a:cs typeface="K2D" panose="020B0604020202020204" charset="-34"/>
              </a:endParaRPr>
            </a:p>
          </p:txBody>
        </p:sp>
        <p:sp>
          <p:nvSpPr>
            <p:cNvPr id="355" name="Google Shape;355;p27"/>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56" name="Google Shape;356;p27"/>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57" name="Google Shape;357;p27"/>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58" name="Google Shape;358;p27"/>
          <p:cNvPicPr preferRelativeResize="0"/>
          <p:nvPr/>
        </p:nvPicPr>
        <p:blipFill rotWithShape="1">
          <a:blip r:embed="rId3">
            <a:alphaModFix/>
          </a:blip>
          <a:srcRect/>
          <a:stretch/>
        </p:blipFill>
        <p:spPr>
          <a:xfrm>
            <a:off x="11987783" y="93587"/>
            <a:ext cx="107165" cy="10700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359"/>
        <p:cNvGrpSpPr/>
        <p:nvPr/>
      </p:nvGrpSpPr>
      <p:grpSpPr>
        <a:xfrm>
          <a:off x="0" y="0"/>
          <a:ext cx="0" cy="0"/>
          <a:chOff x="0" y="0"/>
          <a:chExt cx="0" cy="0"/>
        </a:xfrm>
      </p:grpSpPr>
      <p:sp>
        <p:nvSpPr>
          <p:cNvPr id="360" name="Google Shape;360;p28"/>
          <p:cNvSpPr txBox="1">
            <a:spLocks noGrp="1"/>
          </p:cNvSpPr>
          <p:nvPr>
            <p:ph type="body" idx="1"/>
          </p:nvPr>
        </p:nvSpPr>
        <p:spPr>
          <a:xfrm rot="5400000">
            <a:off x="4113213" y="-1449386"/>
            <a:ext cx="3965573"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28"/>
          <p:cNvSpPr txBox="1">
            <a:spLocks noGrp="1"/>
          </p:cNvSpPr>
          <p:nvPr>
            <p:ph type="title"/>
          </p:nvPr>
        </p:nvSpPr>
        <p:spPr>
          <a:xfrm>
            <a:off x="839788" y="365125"/>
            <a:ext cx="10515600" cy="9388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28"/>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63" name="Google Shape;363;p28"/>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64" name="Google Shape;364;p28"/>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65" name="Google Shape;365;p28"/>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6" name="Google Shape;366;p28"/>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67" name="Google Shape;367;p28"/>
          <p:cNvGrpSpPr/>
          <p:nvPr/>
        </p:nvGrpSpPr>
        <p:grpSpPr>
          <a:xfrm>
            <a:off x="741485" y="6410864"/>
            <a:ext cx="2760487" cy="419178"/>
            <a:chOff x="741485" y="6410864"/>
            <a:chExt cx="2760487" cy="419178"/>
          </a:xfrm>
        </p:grpSpPr>
        <p:sp>
          <p:nvSpPr>
            <p:cNvPr id="368" name="Google Shape;368;p28"/>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369" name="Google Shape;369;p28"/>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70" name="Google Shape;370;p28"/>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71" name="Google Shape;371;p28"/>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72" name="Google Shape;372;p28"/>
          <p:cNvPicPr preferRelativeResize="0"/>
          <p:nvPr/>
        </p:nvPicPr>
        <p:blipFill rotWithShape="1">
          <a:blip r:embed="rId3">
            <a:alphaModFix/>
          </a:blip>
          <a:srcRect/>
          <a:stretch/>
        </p:blipFill>
        <p:spPr>
          <a:xfrm>
            <a:off x="478656" y="688507"/>
            <a:ext cx="292100" cy="292100"/>
          </a:xfrm>
          <a:prstGeom prst="rect">
            <a:avLst/>
          </a:prstGeom>
          <a:noFill/>
          <a:ln>
            <a:noFill/>
          </a:ln>
        </p:spPr>
      </p:pic>
      <p:pic>
        <p:nvPicPr>
          <p:cNvPr id="373" name="Google Shape;373;p28"/>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374"/>
        <p:cNvGrpSpPr/>
        <p:nvPr/>
      </p:nvGrpSpPr>
      <p:grpSpPr>
        <a:xfrm>
          <a:off x="0" y="0"/>
          <a:ext cx="0" cy="0"/>
          <a:chOff x="0" y="0"/>
          <a:chExt cx="0" cy="0"/>
        </a:xfrm>
      </p:grpSpPr>
      <p:sp>
        <p:nvSpPr>
          <p:cNvPr id="375" name="Google Shape;375;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29"/>
          <p:cNvSpPr txBox="1">
            <a:spLocks noGrp="1"/>
          </p:cNvSpPr>
          <p:nvPr>
            <p:ph type="body" idx="1"/>
          </p:nvPr>
        </p:nvSpPr>
        <p:spPr>
          <a:xfrm rot="5400000">
            <a:off x="1875631" y="-672303"/>
            <a:ext cx="5811837" cy="7886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29"/>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78" name="Google Shape;378;p29"/>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79" name="Google Shape;379;p29"/>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80" name="Google Shape;380;p29"/>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1" name="Google Shape;381;p29"/>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2" name="Google Shape;382;p29"/>
          <p:cNvGrpSpPr/>
          <p:nvPr/>
        </p:nvGrpSpPr>
        <p:grpSpPr>
          <a:xfrm>
            <a:off x="741485" y="6410864"/>
            <a:ext cx="2760487" cy="419178"/>
            <a:chOff x="741485" y="6410864"/>
            <a:chExt cx="2760487" cy="419178"/>
          </a:xfrm>
        </p:grpSpPr>
        <p:sp>
          <p:nvSpPr>
            <p:cNvPr id="383" name="Google Shape;383;p29"/>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384" name="Google Shape;384;p29"/>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85" name="Google Shape;385;p29"/>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86" name="Google Shape;386;p29"/>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87" name="Google Shape;387;p29"/>
          <p:cNvPicPr preferRelativeResize="0"/>
          <p:nvPr/>
        </p:nvPicPr>
        <p:blipFill rotWithShape="1">
          <a:blip r:embed="rId3">
            <a:alphaModFix/>
          </a:blip>
          <a:srcRect/>
          <a:stretch/>
        </p:blipFill>
        <p:spPr>
          <a:xfrm>
            <a:off x="10121981" y="51983"/>
            <a:ext cx="292100" cy="292100"/>
          </a:xfrm>
          <a:prstGeom prst="rect">
            <a:avLst/>
          </a:prstGeom>
          <a:noFill/>
          <a:ln>
            <a:noFill/>
          </a:ln>
        </p:spPr>
      </p:pic>
      <p:pic>
        <p:nvPicPr>
          <p:cNvPr id="388" name="Google Shape;388;p29"/>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9"/>
        <p:cNvGrpSpPr/>
        <p:nvPr/>
      </p:nvGrpSpPr>
      <p:grpSpPr>
        <a:xfrm>
          <a:off x="0" y="0"/>
          <a:ext cx="0" cy="0"/>
          <a:chOff x="0" y="0"/>
          <a:chExt cx="0" cy="0"/>
        </a:xfrm>
      </p:grpSpPr>
      <p:sp>
        <p:nvSpPr>
          <p:cNvPr id="390" name="Google Shape;390;p30"/>
          <p:cNvSpPr txBox="1">
            <a:spLocks noGrp="1"/>
          </p:cNvSpPr>
          <p:nvPr>
            <p:ph type="title"/>
          </p:nvPr>
        </p:nvSpPr>
        <p:spPr>
          <a:xfrm>
            <a:off x="838200" y="325583"/>
            <a:ext cx="10515600" cy="9784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91" name="Google Shape;391;p30"/>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392" name="Google Shape;392;p30"/>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93" name="Google Shape;393;p30"/>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94" name="Google Shape;394;p30"/>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95" name="Google Shape;395;p30"/>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6" name="Google Shape;396;p30"/>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97" name="Google Shape;397;p30"/>
          <p:cNvGrpSpPr/>
          <p:nvPr/>
        </p:nvGrpSpPr>
        <p:grpSpPr>
          <a:xfrm>
            <a:off x="741485" y="6410864"/>
            <a:ext cx="2760487" cy="419178"/>
            <a:chOff x="741485" y="6410864"/>
            <a:chExt cx="2760487" cy="419178"/>
          </a:xfrm>
        </p:grpSpPr>
        <p:sp>
          <p:nvSpPr>
            <p:cNvPr id="398" name="Google Shape;398;p30"/>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399" name="Google Shape;399;p30"/>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00" name="Google Shape;400;p30"/>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401" name="Google Shape;401;p30"/>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402" name="Google Shape;402;p30"/>
          <p:cNvPicPr preferRelativeResize="0"/>
          <p:nvPr/>
        </p:nvPicPr>
        <p:blipFill rotWithShape="1">
          <a:blip r:embed="rId4">
            <a:alphaModFix/>
          </a:blip>
          <a:srcRect/>
          <a:stretch/>
        </p:blipFill>
        <p:spPr>
          <a:xfrm>
            <a:off x="478656" y="656757"/>
            <a:ext cx="292100" cy="292100"/>
          </a:xfrm>
          <a:prstGeom prst="rect">
            <a:avLst/>
          </a:prstGeom>
          <a:noFill/>
          <a:ln>
            <a:noFill/>
          </a:ln>
        </p:spPr>
      </p:pic>
      <p:pic>
        <p:nvPicPr>
          <p:cNvPr id="403" name="Google Shape;403;p30"/>
          <p:cNvPicPr preferRelativeResize="0"/>
          <p:nvPr/>
        </p:nvPicPr>
        <p:blipFill rotWithShape="1">
          <a:blip r:embed="rId5">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1F5CAA"/>
        </a:solidFill>
        <a:effectLst/>
      </p:bgPr>
    </p:bg>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493144" y="2008231"/>
            <a:ext cx="11205713" cy="18553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lt1"/>
              </a:buClr>
              <a:buSzPts val="4400"/>
              <a:buFont typeface="K2D"/>
              <a:buNone/>
              <a:defRPr sz="4400" b="1">
                <a:solidFill>
                  <a:schemeClr val="lt1"/>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2"/>
          <p:cNvSpPr txBox="1">
            <a:spLocks noGrp="1"/>
          </p:cNvSpPr>
          <p:nvPr>
            <p:ph type="subTitle" idx="1"/>
          </p:nvPr>
        </p:nvSpPr>
        <p:spPr>
          <a:xfrm>
            <a:off x="493144" y="3863542"/>
            <a:ext cx="11205713" cy="103670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3200"/>
              <a:buNone/>
              <a:defRPr sz="3200">
                <a:solidFill>
                  <a:schemeClr val="lt1"/>
                </a:solidFill>
                <a:latin typeface="Barlow"/>
                <a:ea typeface="Barlow"/>
                <a:cs typeface="Barlow"/>
                <a:sym typeface="Barlow"/>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pic>
        <p:nvPicPr>
          <p:cNvPr id="73" name="Google Shape;73;p12"/>
          <p:cNvPicPr preferRelativeResize="0"/>
          <p:nvPr/>
        </p:nvPicPr>
        <p:blipFill rotWithShape="1">
          <a:blip r:embed="rId2">
            <a:alphaModFix/>
          </a:blip>
          <a:srcRect/>
          <a:stretch/>
        </p:blipFill>
        <p:spPr>
          <a:xfrm>
            <a:off x="5565070" y="147090"/>
            <a:ext cx="1061859" cy="1062743"/>
          </a:xfrm>
          <a:prstGeom prst="rect">
            <a:avLst/>
          </a:prstGeom>
          <a:noFill/>
          <a:ln>
            <a:noFill/>
          </a:ln>
        </p:spPr>
      </p:pic>
      <p:sp>
        <p:nvSpPr>
          <p:cNvPr id="74" name="Google Shape;74;p12"/>
          <p:cNvSpPr txBox="1">
            <a:spLocks noGrp="1"/>
          </p:cNvSpPr>
          <p:nvPr>
            <p:ph type="body" idx="2"/>
          </p:nvPr>
        </p:nvSpPr>
        <p:spPr>
          <a:xfrm>
            <a:off x="493144" y="4924425"/>
            <a:ext cx="11205713" cy="49212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000"/>
              <a:buNone/>
              <a:defRPr sz="2000" b="1">
                <a:solidFill>
                  <a:schemeClr val="lt1"/>
                </a:solidFill>
                <a:latin typeface="K2D"/>
                <a:ea typeface="K2D"/>
                <a:cs typeface="K2D"/>
                <a:sym typeface="K2D"/>
              </a:defRPr>
            </a:lvl1pPr>
            <a:lvl2pPr marL="914400" lvl="1" indent="-228600" algn="l">
              <a:lnSpc>
                <a:spcPct val="90000"/>
              </a:lnSpc>
              <a:spcBef>
                <a:spcPts val="500"/>
              </a:spcBef>
              <a:spcAft>
                <a:spcPts val="0"/>
              </a:spcAft>
              <a:buClr>
                <a:schemeClr val="lt1"/>
              </a:buClr>
              <a:buSzPts val="1400"/>
              <a:buNone/>
              <a:defRPr sz="1400">
                <a:solidFill>
                  <a:schemeClr val="lt1"/>
                </a:solidFill>
                <a:latin typeface="Barlow"/>
                <a:ea typeface="Barlow"/>
                <a:cs typeface="Barlow"/>
                <a:sym typeface="Barlow"/>
              </a:defRPr>
            </a:lvl2pPr>
            <a:lvl3pPr marL="1371600" lvl="2" indent="-228600" algn="l">
              <a:lnSpc>
                <a:spcPct val="90000"/>
              </a:lnSpc>
              <a:spcBef>
                <a:spcPts val="500"/>
              </a:spcBef>
              <a:spcAft>
                <a:spcPts val="0"/>
              </a:spcAft>
              <a:buClr>
                <a:schemeClr val="lt1"/>
              </a:buClr>
              <a:buSzPts val="1200"/>
              <a:buNone/>
              <a:defRPr sz="1200">
                <a:solidFill>
                  <a:schemeClr val="lt1"/>
                </a:solidFill>
                <a:latin typeface="Barlow"/>
                <a:ea typeface="Barlow"/>
                <a:cs typeface="Barlow"/>
                <a:sym typeface="Barlow"/>
              </a:defRPr>
            </a:lvl3pPr>
            <a:lvl4pPr marL="1828800" lvl="3"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4pPr>
            <a:lvl5pPr marL="2286000" lvl="4"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2"/>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76" name="Google Shape;76;p12"/>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8" name="Google Shape;78;p12"/>
          <p:cNvGrpSpPr/>
          <p:nvPr/>
        </p:nvGrpSpPr>
        <p:grpSpPr>
          <a:xfrm>
            <a:off x="741485" y="6420100"/>
            <a:ext cx="2760487" cy="419178"/>
            <a:chOff x="741485" y="6410864"/>
            <a:chExt cx="2760487" cy="419178"/>
          </a:xfrm>
        </p:grpSpPr>
        <p:sp>
          <p:nvSpPr>
            <p:cNvPr id="79" name="Google Shape;79;p12"/>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Barlow"/>
                <a:buNone/>
              </a:pPr>
              <a:r>
                <a:rPr lang="en-US" sz="900" dirty="0" err="1">
                  <a:solidFill>
                    <a:schemeClr val="lt1"/>
                  </a:solidFill>
                  <a:latin typeface="K2D" panose="020B0604020202020204" charset="-34"/>
                  <a:ea typeface="Barlow"/>
                  <a:cs typeface="K2D" panose="020B0604020202020204" charset="-34"/>
                  <a:sym typeface="Barlow"/>
                </a:rPr>
                <a:t>Cộng</a:t>
              </a:r>
              <a:r>
                <a:rPr lang="en-US" sz="900" dirty="0">
                  <a:solidFill>
                    <a:schemeClr val="lt1"/>
                  </a:solidFill>
                  <a:latin typeface="K2D" panose="020B0604020202020204" charset="-34"/>
                  <a:ea typeface="Barlow"/>
                  <a:cs typeface="K2D" panose="020B0604020202020204" charset="-34"/>
                  <a:sym typeface="Barlow"/>
                </a:rPr>
                <a:t> </a:t>
              </a:r>
              <a:r>
                <a:rPr lang="en-US" sz="900" dirty="0" err="1">
                  <a:solidFill>
                    <a:schemeClr val="lt1"/>
                  </a:solidFill>
                  <a:latin typeface="K2D" panose="020B0604020202020204" charset="-34"/>
                  <a:ea typeface="Barlow"/>
                  <a:cs typeface="K2D" panose="020B0604020202020204" charset="-34"/>
                  <a:sym typeface="Barlow"/>
                </a:rPr>
                <a:t>đồng</a:t>
              </a:r>
              <a:r>
                <a:rPr lang="en-US" sz="900" dirty="0">
                  <a:solidFill>
                    <a:schemeClr val="lt1"/>
                  </a:solidFill>
                  <a:latin typeface="K2D" panose="020B0604020202020204" charset="-34"/>
                  <a:ea typeface="Barlow"/>
                  <a:cs typeface="K2D" panose="020B0604020202020204" charset="-34"/>
                  <a:sym typeface="Barlow"/>
                </a:rPr>
                <a:t> – </a:t>
              </a:r>
              <a:r>
                <a:rPr lang="en-US" sz="900" dirty="0" err="1">
                  <a:solidFill>
                    <a:schemeClr val="lt1"/>
                  </a:solidFill>
                  <a:latin typeface="K2D" panose="020B0604020202020204" charset="-34"/>
                  <a:ea typeface="Barlow"/>
                  <a:cs typeface="K2D" panose="020B0604020202020204" charset="-34"/>
                  <a:sym typeface="Barlow"/>
                </a:rPr>
                <a:t>Toàn</a:t>
              </a:r>
              <a:r>
                <a:rPr lang="en-US" sz="900" dirty="0">
                  <a:solidFill>
                    <a:schemeClr val="lt1"/>
                  </a:solidFill>
                  <a:latin typeface="K2D" panose="020B0604020202020204" charset="-34"/>
                  <a:ea typeface="Barlow"/>
                  <a:cs typeface="K2D" panose="020B0604020202020204" charset="-34"/>
                  <a:sym typeface="Barlow"/>
                </a:rPr>
                <a:t> </a:t>
              </a:r>
              <a:r>
                <a:rPr lang="en-US" sz="900" dirty="0" err="1">
                  <a:solidFill>
                    <a:schemeClr val="lt1"/>
                  </a:solidFill>
                  <a:latin typeface="K2D" panose="020B0604020202020204" charset="-34"/>
                  <a:ea typeface="Barlow"/>
                  <a:cs typeface="K2D" panose="020B0604020202020204" charset="-34"/>
                  <a:sym typeface="Barlow"/>
                </a:rPr>
                <a:t>diện</a:t>
              </a:r>
              <a:r>
                <a:rPr lang="en-US" sz="900" dirty="0">
                  <a:solidFill>
                    <a:schemeClr val="lt1"/>
                  </a:solidFill>
                  <a:latin typeface="K2D" panose="020B0604020202020204" charset="-34"/>
                  <a:ea typeface="Barlow"/>
                  <a:cs typeface="K2D" panose="020B0604020202020204" charset="-34"/>
                  <a:sym typeface="Barlow"/>
                </a:rPr>
                <a:t> – </a:t>
              </a:r>
              <a:r>
                <a:rPr lang="en-US" sz="900" dirty="0" err="1">
                  <a:solidFill>
                    <a:schemeClr val="lt1"/>
                  </a:solidFill>
                  <a:latin typeface="K2D" panose="020B0604020202020204" charset="-34"/>
                  <a:ea typeface="Barlow"/>
                  <a:cs typeface="K2D" panose="020B0604020202020204" charset="-34"/>
                  <a:sym typeface="Barlow"/>
                </a:rPr>
                <a:t>Ưu</a:t>
              </a:r>
              <a:r>
                <a:rPr lang="en-US" sz="900" dirty="0">
                  <a:solidFill>
                    <a:schemeClr val="lt1"/>
                  </a:solidFill>
                  <a:latin typeface="K2D" panose="020B0604020202020204" charset="-34"/>
                  <a:ea typeface="Barlow"/>
                  <a:cs typeface="K2D" panose="020B0604020202020204" charset="-34"/>
                  <a:sym typeface="Barlow"/>
                </a:rPr>
                <a:t> </a:t>
              </a:r>
              <a:r>
                <a:rPr lang="en-US" sz="900" dirty="0" err="1">
                  <a:solidFill>
                    <a:schemeClr val="lt1"/>
                  </a:solidFill>
                  <a:latin typeface="K2D" panose="020B0604020202020204" charset="-34"/>
                  <a:ea typeface="Barlow"/>
                  <a:cs typeface="K2D" panose="020B0604020202020204" charset="-34"/>
                  <a:sym typeface="Barlow"/>
                </a:rPr>
                <a:t>việt</a:t>
              </a:r>
              <a:endParaRPr sz="900" dirty="0">
                <a:solidFill>
                  <a:schemeClr val="lt1"/>
                </a:solidFill>
                <a:latin typeface="K2D" panose="020B0604020202020204" charset="-34"/>
                <a:ea typeface="Barlow"/>
                <a:cs typeface="K2D" panose="020B0604020202020204" charset="-34"/>
                <a:sym typeface="Barlow"/>
              </a:endParaRPr>
            </a:p>
          </p:txBody>
        </p:sp>
        <p:sp>
          <p:nvSpPr>
            <p:cNvPr id="80" name="Google Shape;80;p12"/>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lt1"/>
                  </a:solidFill>
                  <a:latin typeface="K2D" panose="020B0604020202020204" charset="-34"/>
                  <a:ea typeface="K2D"/>
                  <a:cs typeface="K2D" panose="020B0604020202020204" charset="-34"/>
                  <a:sym typeface="K2D"/>
                </a:rPr>
                <a:t>ĐẠI HỌC CẦN THƠ</a:t>
              </a:r>
              <a:endParaRPr sz="1400" b="1" dirty="0">
                <a:solidFill>
                  <a:schemeClr val="lt1"/>
                </a:solidFill>
                <a:latin typeface="K2D" panose="020B0604020202020204" charset="-34"/>
                <a:ea typeface="K2D"/>
                <a:cs typeface="K2D" panose="020B0604020202020204" charset="-34"/>
                <a:sym typeface="K2D"/>
              </a:endParaRPr>
            </a:p>
          </p:txBody>
        </p:sp>
      </p:grpSp>
      <p:sp>
        <p:nvSpPr>
          <p:cNvPr id="81" name="Google Shape;81;p12"/>
          <p:cNvSpPr txBox="1"/>
          <p:nvPr/>
        </p:nvSpPr>
        <p:spPr>
          <a:xfrm>
            <a:off x="10451964" y="6488354"/>
            <a:ext cx="153581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chemeClr val="lt1"/>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82" name="Google Shape;82;p12"/>
          <p:cNvPicPr preferRelativeResize="0"/>
          <p:nvPr/>
        </p:nvPicPr>
        <p:blipFill rotWithShape="1">
          <a:blip r:embed="rId3">
            <a:alphaModFix/>
          </a:blip>
          <a:srcRect/>
          <a:stretch/>
        </p:blipFill>
        <p:spPr>
          <a:xfrm>
            <a:off x="2564685" y="6488354"/>
            <a:ext cx="9336024" cy="118217"/>
          </a:xfrm>
          <a:prstGeom prst="rect">
            <a:avLst/>
          </a:prstGeom>
          <a:noFill/>
          <a:ln>
            <a:noFill/>
          </a:ln>
        </p:spPr>
      </p:pic>
      <p:pic>
        <p:nvPicPr>
          <p:cNvPr id="83" name="Google Shape;83;p12"/>
          <p:cNvPicPr preferRelativeResize="0"/>
          <p:nvPr/>
        </p:nvPicPr>
        <p:blipFill rotWithShape="1">
          <a:blip r:embed="rId4">
            <a:alphaModFix/>
          </a:blip>
          <a:srcRect/>
          <a:stretch/>
        </p:blipFill>
        <p:spPr>
          <a:xfrm>
            <a:off x="365485" y="6434848"/>
            <a:ext cx="391496" cy="385030"/>
          </a:xfrm>
          <a:prstGeom prst="rect">
            <a:avLst/>
          </a:prstGeom>
          <a:noFill/>
          <a:ln>
            <a:noFill/>
          </a:ln>
        </p:spPr>
      </p:pic>
      <p:pic>
        <p:nvPicPr>
          <p:cNvPr id="84" name="Google Shape;84;p12"/>
          <p:cNvPicPr preferRelativeResize="0"/>
          <p:nvPr/>
        </p:nvPicPr>
        <p:blipFill rotWithShape="1">
          <a:blip r:embed="rId5">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2">
                                            <p:txEl>
                                              <p:pRg st="0" end="0"/>
                                            </p:txEl>
                                          </p:spTgt>
                                        </p:tgtEl>
                                        <p:attrNameLst>
                                          <p:attrName>style.visibility</p:attrName>
                                        </p:attrNameLst>
                                      </p:cBhvr>
                                      <p:to>
                                        <p:strVal val="visible"/>
                                      </p:to>
                                    </p:set>
                                    <p:animEffect transition="in" filter="fade">
                                      <p:cBhvr>
                                        <p:cTn id="10" dur="1000"/>
                                        <p:tgtEl>
                                          <p:spTgt spid="7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xEl>
                                              <p:pRg st="1" end="1"/>
                                            </p:txEl>
                                          </p:spTgt>
                                        </p:tgtEl>
                                        <p:attrNameLst>
                                          <p:attrName>style.visibility</p:attrName>
                                        </p:attrNameLst>
                                      </p:cBhvr>
                                      <p:to>
                                        <p:strVal val="visible"/>
                                      </p:to>
                                    </p:set>
                                    <p:animEffect transition="in" filter="fade">
                                      <p:cBhvr>
                                        <p:cTn id="13" dur="1000"/>
                                        <p:tgtEl>
                                          <p:spTgt spid="72">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xEl>
                                              <p:pRg st="2" end="2"/>
                                            </p:txEl>
                                          </p:spTgt>
                                        </p:tgtEl>
                                        <p:attrNameLst>
                                          <p:attrName>style.visibility</p:attrName>
                                        </p:attrNameLst>
                                      </p:cBhvr>
                                      <p:to>
                                        <p:strVal val="visible"/>
                                      </p:to>
                                    </p:set>
                                    <p:animEffect transition="in" filter="fade">
                                      <p:cBhvr>
                                        <p:cTn id="16" dur="1000"/>
                                        <p:tgtEl>
                                          <p:spTgt spid="72">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2">
                                            <p:txEl>
                                              <p:pRg st="3" end="3"/>
                                            </p:txEl>
                                          </p:spTgt>
                                        </p:tgtEl>
                                        <p:attrNameLst>
                                          <p:attrName>style.visibility</p:attrName>
                                        </p:attrNameLst>
                                      </p:cBhvr>
                                      <p:to>
                                        <p:strVal val="visible"/>
                                      </p:to>
                                    </p:set>
                                    <p:animEffect transition="in" filter="fade">
                                      <p:cBhvr>
                                        <p:cTn id="19" dur="1000"/>
                                        <p:tgtEl>
                                          <p:spTgt spid="7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2">
                                            <p:txEl>
                                              <p:pRg st="4" end="4"/>
                                            </p:txEl>
                                          </p:spTgt>
                                        </p:tgtEl>
                                        <p:attrNameLst>
                                          <p:attrName>style.visibility</p:attrName>
                                        </p:attrNameLst>
                                      </p:cBhvr>
                                      <p:to>
                                        <p:strVal val="visible"/>
                                      </p:to>
                                    </p:set>
                                    <p:animEffect transition="in" filter="fade">
                                      <p:cBhvr>
                                        <p:cTn id="22" dur="1000"/>
                                        <p:tgtEl>
                                          <p:spTgt spid="7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2">
                                            <p:txEl>
                                              <p:pRg st="5" end="5"/>
                                            </p:txEl>
                                          </p:spTgt>
                                        </p:tgtEl>
                                        <p:attrNameLst>
                                          <p:attrName>style.visibility</p:attrName>
                                        </p:attrNameLst>
                                      </p:cBhvr>
                                      <p:to>
                                        <p:strVal val="visible"/>
                                      </p:to>
                                    </p:set>
                                    <p:animEffect transition="in" filter="fade">
                                      <p:cBhvr>
                                        <p:cTn id="25" dur="1000"/>
                                        <p:tgtEl>
                                          <p:spTgt spid="72">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2">
                                            <p:txEl>
                                              <p:pRg st="6" end="6"/>
                                            </p:txEl>
                                          </p:spTgt>
                                        </p:tgtEl>
                                        <p:attrNameLst>
                                          <p:attrName>style.visibility</p:attrName>
                                        </p:attrNameLst>
                                      </p:cBhvr>
                                      <p:to>
                                        <p:strVal val="visible"/>
                                      </p:to>
                                    </p:set>
                                    <p:animEffect transition="in" filter="fade">
                                      <p:cBhvr>
                                        <p:cTn id="28" dur="1000"/>
                                        <p:tgtEl>
                                          <p:spTgt spid="72">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2">
                                            <p:txEl>
                                              <p:pRg st="7" end="7"/>
                                            </p:txEl>
                                          </p:spTgt>
                                        </p:tgtEl>
                                        <p:attrNameLst>
                                          <p:attrName>style.visibility</p:attrName>
                                        </p:attrNameLst>
                                      </p:cBhvr>
                                      <p:to>
                                        <p:strVal val="visible"/>
                                      </p:to>
                                    </p:set>
                                    <p:animEffect transition="in" filter="fade">
                                      <p:cBhvr>
                                        <p:cTn id="31" dur="1000"/>
                                        <p:tgtEl>
                                          <p:spTgt spid="72">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2">
                                            <p:txEl>
                                              <p:pRg st="8" end="8"/>
                                            </p:txEl>
                                          </p:spTgt>
                                        </p:tgtEl>
                                        <p:attrNameLst>
                                          <p:attrName>style.visibility</p:attrName>
                                        </p:attrNameLst>
                                      </p:cBhvr>
                                      <p:to>
                                        <p:strVal val="visible"/>
                                      </p:to>
                                    </p:set>
                                    <p:animEffect transition="in" filter="fade">
                                      <p:cBhvr>
                                        <p:cTn id="34" dur="1000"/>
                                        <p:tgtEl>
                                          <p:spTgt spid="72">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4">
                                            <p:txEl>
                                              <p:pRg st="0" end="0"/>
                                            </p:txEl>
                                          </p:spTgt>
                                        </p:tgtEl>
                                        <p:attrNameLst>
                                          <p:attrName>style.visibility</p:attrName>
                                        </p:attrNameLst>
                                      </p:cBhvr>
                                      <p:to>
                                        <p:strVal val="visible"/>
                                      </p:to>
                                    </p:set>
                                    <p:animEffect transition="in" filter="fade">
                                      <p:cBhvr>
                                        <p:cTn id="37" dur="1000"/>
                                        <p:tgtEl>
                                          <p:spTgt spid="74">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4">
                                            <p:txEl>
                                              <p:pRg st="1" end="1"/>
                                            </p:txEl>
                                          </p:spTgt>
                                        </p:tgtEl>
                                        <p:attrNameLst>
                                          <p:attrName>style.visibility</p:attrName>
                                        </p:attrNameLst>
                                      </p:cBhvr>
                                      <p:to>
                                        <p:strVal val="visible"/>
                                      </p:to>
                                    </p:set>
                                    <p:animEffect transition="in" filter="fade">
                                      <p:cBhvr>
                                        <p:cTn id="40" dur="1000"/>
                                        <p:tgtEl>
                                          <p:spTgt spid="74">
                                            <p:txEl>
                                              <p:p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4">
                                            <p:txEl>
                                              <p:pRg st="2" end="2"/>
                                            </p:txEl>
                                          </p:spTgt>
                                        </p:tgtEl>
                                        <p:attrNameLst>
                                          <p:attrName>style.visibility</p:attrName>
                                        </p:attrNameLst>
                                      </p:cBhvr>
                                      <p:to>
                                        <p:strVal val="visible"/>
                                      </p:to>
                                    </p:set>
                                    <p:animEffect transition="in" filter="fade">
                                      <p:cBhvr>
                                        <p:cTn id="43" dur="1000"/>
                                        <p:tgtEl>
                                          <p:spTgt spid="74">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4">
                                            <p:txEl>
                                              <p:pRg st="3" end="3"/>
                                            </p:txEl>
                                          </p:spTgt>
                                        </p:tgtEl>
                                        <p:attrNameLst>
                                          <p:attrName>style.visibility</p:attrName>
                                        </p:attrNameLst>
                                      </p:cBhvr>
                                      <p:to>
                                        <p:strVal val="visible"/>
                                      </p:to>
                                    </p:set>
                                    <p:animEffect transition="in" filter="fade">
                                      <p:cBhvr>
                                        <p:cTn id="46" dur="1000"/>
                                        <p:tgtEl>
                                          <p:spTgt spid="74">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xEl>
                                              <p:pRg st="4" end="4"/>
                                            </p:txEl>
                                          </p:spTgt>
                                        </p:tgtEl>
                                        <p:attrNameLst>
                                          <p:attrName>style.visibility</p:attrName>
                                        </p:attrNameLst>
                                      </p:cBhvr>
                                      <p:to>
                                        <p:strVal val="visible"/>
                                      </p:to>
                                    </p:set>
                                    <p:animEffect transition="in" filter="fade">
                                      <p:cBhvr>
                                        <p:cTn id="49" dur="1000"/>
                                        <p:tgtEl>
                                          <p:spTgt spid="74">
                                            <p:txEl>
                                              <p:pRg st="4" end="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xEl>
                                              <p:pRg st="5" end="5"/>
                                            </p:txEl>
                                          </p:spTgt>
                                        </p:tgtEl>
                                        <p:attrNameLst>
                                          <p:attrName>style.visibility</p:attrName>
                                        </p:attrNameLst>
                                      </p:cBhvr>
                                      <p:to>
                                        <p:strVal val="visible"/>
                                      </p:to>
                                    </p:set>
                                    <p:animEffect transition="in" filter="fade">
                                      <p:cBhvr>
                                        <p:cTn id="52" dur="1000"/>
                                        <p:tgtEl>
                                          <p:spTgt spid="74">
                                            <p:txEl>
                                              <p:pRg st="5" end="5"/>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4">
                                            <p:txEl>
                                              <p:pRg st="6" end="6"/>
                                            </p:txEl>
                                          </p:spTgt>
                                        </p:tgtEl>
                                        <p:attrNameLst>
                                          <p:attrName>style.visibility</p:attrName>
                                        </p:attrNameLst>
                                      </p:cBhvr>
                                      <p:to>
                                        <p:strVal val="visible"/>
                                      </p:to>
                                    </p:set>
                                    <p:animEffect transition="in" filter="fade">
                                      <p:cBhvr>
                                        <p:cTn id="55" dur="1000"/>
                                        <p:tgtEl>
                                          <p:spTgt spid="7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4">
                                            <p:txEl>
                                              <p:pRg st="7" end="7"/>
                                            </p:txEl>
                                          </p:spTgt>
                                        </p:tgtEl>
                                        <p:attrNameLst>
                                          <p:attrName>style.visibility</p:attrName>
                                        </p:attrNameLst>
                                      </p:cBhvr>
                                      <p:to>
                                        <p:strVal val="visible"/>
                                      </p:to>
                                    </p:set>
                                    <p:animEffect transition="in" filter="fade">
                                      <p:cBhvr>
                                        <p:cTn id="58" dur="1000"/>
                                        <p:tgtEl>
                                          <p:spTgt spid="74">
                                            <p:txEl>
                                              <p:pRg st="7" end="7"/>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4">
                                            <p:txEl>
                                              <p:pRg st="8" end="8"/>
                                            </p:txEl>
                                          </p:spTgt>
                                        </p:tgtEl>
                                        <p:attrNameLst>
                                          <p:attrName>style.visibility</p:attrName>
                                        </p:attrNameLst>
                                      </p:cBhvr>
                                      <p:to>
                                        <p:strVal val="visible"/>
                                      </p:to>
                                    </p:set>
                                    <p:animEffect transition="in" filter="fade">
                                      <p:cBhvr>
                                        <p:cTn id="61" dur="1000"/>
                                        <p:tgtEl>
                                          <p:spTgt spid="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Blue 1">
  <p:cSld name="Blank Blue 1">
    <p:bg>
      <p:bgPr>
        <a:solidFill>
          <a:srgbClr val="1F5CA9"/>
        </a:solidFill>
        <a:effectLst/>
      </p:bgPr>
    </p:bg>
    <p:spTree>
      <p:nvGrpSpPr>
        <p:cNvPr id="1" name="Shape 404"/>
        <p:cNvGrpSpPr/>
        <p:nvPr/>
      </p:nvGrpSpPr>
      <p:grpSpPr>
        <a:xfrm>
          <a:off x="0" y="0"/>
          <a:ext cx="0" cy="0"/>
          <a:chOff x="0" y="0"/>
          <a:chExt cx="0" cy="0"/>
        </a:xfrm>
      </p:grpSpPr>
      <p:pic>
        <p:nvPicPr>
          <p:cNvPr id="405" name="Google Shape;405;p31"/>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406" name="Google Shape;406;p31"/>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07" name="Google Shape;407;p31"/>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08" name="Google Shape;408;p31"/>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09" name="Google Shape;409;p31"/>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0" name="Google Shape;410;p31"/>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11" name="Google Shape;411;p31"/>
          <p:cNvGrpSpPr/>
          <p:nvPr/>
        </p:nvGrpSpPr>
        <p:grpSpPr>
          <a:xfrm>
            <a:off x="741485" y="6410864"/>
            <a:ext cx="2760487" cy="419178"/>
            <a:chOff x="741485" y="6410864"/>
            <a:chExt cx="2760487" cy="419178"/>
          </a:xfrm>
        </p:grpSpPr>
        <p:sp>
          <p:nvSpPr>
            <p:cNvPr id="412" name="Google Shape;412;p31"/>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Barlow"/>
                <a:buNone/>
              </a:pPr>
              <a:r>
                <a:rPr lang="en-US" sz="900">
                  <a:solidFill>
                    <a:schemeClr val="lt1"/>
                  </a:solidFill>
                  <a:latin typeface="Barlow"/>
                  <a:ea typeface="Barlow"/>
                  <a:cs typeface="Barlow"/>
                  <a:sym typeface="Barlow"/>
                </a:rPr>
                <a:t>Cộng đồng – Toàn diện – Ưu việt</a:t>
              </a:r>
              <a:endParaRPr sz="900">
                <a:solidFill>
                  <a:schemeClr val="lt1"/>
                </a:solidFill>
                <a:latin typeface="Barlow"/>
                <a:ea typeface="Barlow"/>
                <a:cs typeface="Barlow"/>
                <a:sym typeface="Barlow"/>
              </a:endParaRPr>
            </a:p>
          </p:txBody>
        </p:sp>
        <p:sp>
          <p:nvSpPr>
            <p:cNvPr id="413" name="Google Shape;413;p31"/>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K2D"/>
                  <a:ea typeface="K2D"/>
                  <a:cs typeface="K2D"/>
                  <a:sym typeface="K2D"/>
                </a:rPr>
                <a:t>ĐẠI HỌC CẦN THƠ</a:t>
              </a:r>
              <a:endParaRPr sz="1400" b="1">
                <a:solidFill>
                  <a:schemeClr val="lt1"/>
                </a:solidFill>
                <a:latin typeface="K2D"/>
                <a:ea typeface="K2D"/>
                <a:cs typeface="K2D"/>
                <a:sym typeface="K2D"/>
              </a:endParaRPr>
            </a:p>
          </p:txBody>
        </p:sp>
      </p:grpSp>
      <p:pic>
        <p:nvPicPr>
          <p:cNvPr id="414" name="Google Shape;414;p31"/>
          <p:cNvPicPr preferRelativeResize="0"/>
          <p:nvPr/>
        </p:nvPicPr>
        <p:blipFill rotWithShape="1">
          <a:blip r:embed="rId3">
            <a:alphaModFix/>
          </a:blip>
          <a:srcRect/>
          <a:stretch/>
        </p:blipFill>
        <p:spPr>
          <a:xfrm>
            <a:off x="2564685" y="6488354"/>
            <a:ext cx="9336024" cy="118217"/>
          </a:xfrm>
          <a:prstGeom prst="rect">
            <a:avLst/>
          </a:prstGeom>
          <a:noFill/>
          <a:ln>
            <a:noFill/>
          </a:ln>
        </p:spPr>
      </p:pic>
      <p:sp>
        <p:nvSpPr>
          <p:cNvPr id="415" name="Google Shape;415;p31"/>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chemeClr val="lt1"/>
                </a:solidFill>
                <a:latin typeface="K2D"/>
                <a:ea typeface="K2D"/>
                <a:cs typeface="K2D"/>
                <a:sym typeface="K2D"/>
              </a:rPr>
              <a:t>www.ctu.edu.vn</a:t>
            </a:r>
            <a:endParaRPr>
              <a:latin typeface="K2D" panose="020B0604020202020204" charset="-34"/>
              <a:cs typeface="K2D" panose="020B0604020202020204" charset="-34"/>
            </a:endParaRPr>
          </a:p>
        </p:txBody>
      </p:sp>
      <p:pic>
        <p:nvPicPr>
          <p:cNvPr id="416" name="Google Shape;416;p31"/>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Blue 2">
  <p:cSld name="Blank Blue 2">
    <p:bg>
      <p:bgPr>
        <a:solidFill>
          <a:srgbClr val="00B0F0"/>
        </a:solidFill>
        <a:effectLst/>
      </p:bgPr>
    </p:bg>
    <p:spTree>
      <p:nvGrpSpPr>
        <p:cNvPr id="1" name="Shape 417"/>
        <p:cNvGrpSpPr/>
        <p:nvPr/>
      </p:nvGrpSpPr>
      <p:grpSpPr>
        <a:xfrm>
          <a:off x="0" y="0"/>
          <a:ext cx="0" cy="0"/>
          <a:chOff x="0" y="0"/>
          <a:chExt cx="0" cy="0"/>
        </a:xfrm>
      </p:grpSpPr>
      <p:pic>
        <p:nvPicPr>
          <p:cNvPr id="418" name="Google Shape;418;p32"/>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419" name="Google Shape;419;p32"/>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20" name="Google Shape;420;p32"/>
          <p:cNvSpPr/>
          <p:nvPr/>
        </p:nvSpPr>
        <p:spPr>
          <a:xfrm>
            <a:off x="119712" y="6488235"/>
            <a:ext cx="544432" cy="298450"/>
          </a:xfrm>
          <a:prstGeom prst="rect">
            <a:avLst/>
          </a:prstGeom>
          <a:solidFill>
            <a:srgbClr val="00AFEF"/>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21" name="Google Shape;421;p32"/>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22" name="Google Shape;422;p32"/>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3" name="Google Shape;423;p32"/>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24" name="Google Shape;424;p32"/>
          <p:cNvGrpSpPr/>
          <p:nvPr/>
        </p:nvGrpSpPr>
        <p:grpSpPr>
          <a:xfrm>
            <a:off x="741485" y="6410864"/>
            <a:ext cx="2760487" cy="419178"/>
            <a:chOff x="741485" y="6410864"/>
            <a:chExt cx="2760487" cy="419178"/>
          </a:xfrm>
        </p:grpSpPr>
        <p:sp>
          <p:nvSpPr>
            <p:cNvPr id="425" name="Google Shape;425;p32"/>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Barlow"/>
                <a:buNone/>
              </a:pPr>
              <a:r>
                <a:rPr lang="en-US" sz="900">
                  <a:solidFill>
                    <a:schemeClr val="lt1"/>
                  </a:solidFill>
                  <a:latin typeface="Barlow"/>
                  <a:ea typeface="Barlow"/>
                  <a:cs typeface="Barlow"/>
                  <a:sym typeface="Barlow"/>
                </a:rPr>
                <a:t>Cộng đồng – Toàn diện – Ưu việt</a:t>
              </a:r>
              <a:endParaRPr sz="900">
                <a:solidFill>
                  <a:schemeClr val="lt1"/>
                </a:solidFill>
                <a:latin typeface="Barlow"/>
                <a:ea typeface="Barlow"/>
                <a:cs typeface="Barlow"/>
                <a:sym typeface="Barlow"/>
              </a:endParaRPr>
            </a:p>
          </p:txBody>
        </p:sp>
        <p:sp>
          <p:nvSpPr>
            <p:cNvPr id="426" name="Google Shape;426;p32"/>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K2D"/>
                  <a:ea typeface="K2D"/>
                  <a:cs typeface="K2D"/>
                  <a:sym typeface="K2D"/>
                </a:rPr>
                <a:t>ĐẠI HỌC CẦN THƠ</a:t>
              </a:r>
              <a:endParaRPr sz="1400" b="1">
                <a:solidFill>
                  <a:schemeClr val="lt1"/>
                </a:solidFill>
                <a:latin typeface="K2D"/>
                <a:ea typeface="K2D"/>
                <a:cs typeface="K2D"/>
                <a:sym typeface="K2D"/>
              </a:endParaRPr>
            </a:p>
          </p:txBody>
        </p:sp>
      </p:grpSp>
      <p:sp>
        <p:nvSpPr>
          <p:cNvPr id="427" name="Google Shape;427;p32"/>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chemeClr val="lt1"/>
                </a:solidFill>
                <a:latin typeface="K2D"/>
                <a:ea typeface="K2D"/>
                <a:cs typeface="K2D"/>
                <a:sym typeface="K2D"/>
              </a:rPr>
              <a:t>www.ctu.edu.vn</a:t>
            </a:r>
            <a:endParaRPr>
              <a:latin typeface="K2D" panose="020B0604020202020204" charset="-34"/>
              <a:cs typeface="K2D" panose="020B0604020202020204" charset="-34"/>
            </a:endParaRPr>
          </a:p>
        </p:txBody>
      </p:sp>
      <p:pic>
        <p:nvPicPr>
          <p:cNvPr id="428" name="Google Shape;428;p32"/>
          <p:cNvPicPr preferRelativeResize="0"/>
          <p:nvPr/>
        </p:nvPicPr>
        <p:blipFill rotWithShape="1">
          <a:blip r:embed="rId3">
            <a:alphaModFix/>
          </a:blip>
          <a:srcRect/>
          <a:stretch/>
        </p:blipFill>
        <p:spPr>
          <a:xfrm>
            <a:off x="2571037" y="6488270"/>
            <a:ext cx="9336024" cy="118110"/>
          </a:xfrm>
          <a:prstGeom prst="rect">
            <a:avLst/>
          </a:prstGeom>
          <a:noFill/>
          <a:ln>
            <a:noFill/>
          </a:ln>
        </p:spPr>
      </p:pic>
      <p:pic>
        <p:nvPicPr>
          <p:cNvPr id="429" name="Google Shape;429;p32"/>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cbook 1">
  <p:cSld name="Macbook 1">
    <p:spTree>
      <p:nvGrpSpPr>
        <p:cNvPr id="1" name="Shape 430"/>
        <p:cNvGrpSpPr/>
        <p:nvPr/>
      </p:nvGrpSpPr>
      <p:grpSpPr>
        <a:xfrm>
          <a:off x="0" y="0"/>
          <a:ext cx="0" cy="0"/>
          <a:chOff x="0" y="0"/>
          <a:chExt cx="0" cy="0"/>
        </a:xfrm>
      </p:grpSpPr>
      <p:grpSp>
        <p:nvGrpSpPr>
          <p:cNvPr id="431" name="Google Shape;431;p33"/>
          <p:cNvGrpSpPr/>
          <p:nvPr/>
        </p:nvGrpSpPr>
        <p:grpSpPr>
          <a:xfrm>
            <a:off x="2262706" y="1080007"/>
            <a:ext cx="7666588" cy="4425443"/>
            <a:chOff x="2738438" y="30163"/>
            <a:chExt cx="11828463" cy="6827838"/>
          </a:xfrm>
        </p:grpSpPr>
        <p:sp>
          <p:nvSpPr>
            <p:cNvPr id="432" name="Google Shape;432;p33"/>
            <p:cNvSpPr/>
            <p:nvPr/>
          </p:nvSpPr>
          <p:spPr>
            <a:xfrm>
              <a:off x="3821113" y="30163"/>
              <a:ext cx="9663113" cy="6823075"/>
            </a:xfrm>
            <a:custGeom>
              <a:avLst/>
              <a:gdLst/>
              <a:ahLst/>
              <a:cxnLst/>
              <a:rect l="l" t="t" r="r" b="b"/>
              <a:pathLst>
                <a:path w="6087" h="4298" extrusionOk="0">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3" name="Google Shape;433;p33"/>
            <p:cNvSpPr/>
            <p:nvPr/>
          </p:nvSpPr>
          <p:spPr>
            <a:xfrm>
              <a:off x="3865563" y="74613"/>
              <a:ext cx="9574213" cy="6735763"/>
            </a:xfrm>
            <a:custGeom>
              <a:avLst/>
              <a:gdLst/>
              <a:ahLst/>
              <a:cxnLst/>
              <a:rect l="l" t="t" r="r" b="b"/>
              <a:pathLst>
                <a:path w="6031" h="4243" extrusionOk="0">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srgbClr val="000000">
                  <a:alpha val="60784"/>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4" name="Google Shape;434;p33"/>
            <p:cNvSpPr/>
            <p:nvPr/>
          </p:nvSpPr>
          <p:spPr>
            <a:xfrm>
              <a:off x="3892550" y="6342063"/>
              <a:ext cx="9520238" cy="441325"/>
            </a:xfrm>
            <a:custGeom>
              <a:avLst/>
              <a:gdLst/>
              <a:ahLst/>
              <a:cxnLst/>
              <a:rect l="l" t="t" r="r" b="b"/>
              <a:pathLst>
                <a:path w="5997" h="278" extrusionOk="0">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5" name="Google Shape;435;p33"/>
            <p:cNvSpPr/>
            <p:nvPr/>
          </p:nvSpPr>
          <p:spPr>
            <a:xfrm>
              <a:off x="4205288" y="533400"/>
              <a:ext cx="8897938" cy="5565775"/>
            </a:xfrm>
            <a:prstGeom prst="rect">
              <a:avLst/>
            </a:pr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6" name="Google Shape;436;p33"/>
            <p:cNvSpPr/>
            <p:nvPr/>
          </p:nvSpPr>
          <p:spPr>
            <a:xfrm>
              <a:off x="2738438" y="6618288"/>
              <a:ext cx="11828463" cy="239713"/>
            </a:xfrm>
            <a:custGeom>
              <a:avLst/>
              <a:gdLst/>
              <a:ahLst/>
              <a:cxnLst/>
              <a:rect l="l" t="t" r="r" b="b"/>
              <a:pathLst>
                <a:path w="7451" h="151" extrusionOk="0">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7" name="Google Shape;437;p33"/>
            <p:cNvSpPr/>
            <p:nvPr/>
          </p:nvSpPr>
          <p:spPr>
            <a:xfrm>
              <a:off x="2738438" y="6618288"/>
              <a:ext cx="11828463" cy="55563"/>
            </a:xfrm>
            <a:custGeom>
              <a:avLst/>
              <a:gdLst/>
              <a:ahLst/>
              <a:cxnLst/>
              <a:rect l="l" t="t" r="r" b="b"/>
              <a:pathLst>
                <a:path w="7451" h="35" extrusionOk="0">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8" name="Google Shape;438;p33"/>
            <p:cNvSpPr/>
            <p:nvPr/>
          </p:nvSpPr>
          <p:spPr>
            <a:xfrm>
              <a:off x="7524750" y="6619875"/>
              <a:ext cx="2255838" cy="90488"/>
            </a:xfrm>
            <a:custGeom>
              <a:avLst/>
              <a:gdLst/>
              <a:ahLst/>
              <a:cxnLst/>
              <a:rect l="l" t="t" r="r" b="b"/>
              <a:pathLst>
                <a:path w="1421" h="57" extrusionOk="0">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grpSp>
      <p:sp>
        <p:nvSpPr>
          <p:cNvPr id="439" name="Google Shape;439;p33"/>
          <p:cNvSpPr>
            <a:spLocks noGrp="1"/>
          </p:cNvSpPr>
          <p:nvPr>
            <p:ph type="pic" idx="2"/>
          </p:nvPr>
        </p:nvSpPr>
        <p:spPr>
          <a:xfrm>
            <a:off x="3219450" y="1400175"/>
            <a:ext cx="5762625" cy="3600450"/>
          </a:xfrm>
          <a:prstGeom prst="rect">
            <a:avLst/>
          </a:prstGeom>
          <a:solidFill>
            <a:srgbClr val="F2F2F2"/>
          </a:solidFill>
          <a:ln>
            <a:noFill/>
          </a:ln>
        </p:spPr>
      </p:sp>
      <p:sp>
        <p:nvSpPr>
          <p:cNvPr id="440" name="Google Shape;440;p33"/>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41" name="Google Shape;441;p33"/>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42" name="Google Shape;442;p33"/>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43" name="Google Shape;443;p33"/>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4" name="Google Shape;444;p33"/>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45" name="Google Shape;445;p33"/>
          <p:cNvGrpSpPr/>
          <p:nvPr/>
        </p:nvGrpSpPr>
        <p:grpSpPr>
          <a:xfrm>
            <a:off x="741485" y="6410864"/>
            <a:ext cx="2760487" cy="419178"/>
            <a:chOff x="741485" y="6410864"/>
            <a:chExt cx="2760487" cy="419178"/>
          </a:xfrm>
        </p:grpSpPr>
        <p:sp>
          <p:nvSpPr>
            <p:cNvPr id="446" name="Google Shape;446;p33"/>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447" name="Google Shape;447;p33"/>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48" name="Google Shape;448;p33"/>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449" name="Google Shape;449;p33"/>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450" name="Google Shape;450;p33"/>
          <p:cNvPicPr preferRelativeResize="0"/>
          <p:nvPr/>
        </p:nvPicPr>
        <p:blipFill rotWithShape="1">
          <a:blip r:embed="rId3">
            <a:alphaModFix/>
          </a:blip>
          <a:srcRect/>
          <a:stretch/>
        </p:blipFill>
        <p:spPr>
          <a:xfrm>
            <a:off x="11987783" y="93587"/>
            <a:ext cx="107165" cy="10700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Macbook 2">
  <p:cSld name="Macbook 2">
    <p:spTree>
      <p:nvGrpSpPr>
        <p:cNvPr id="1" name="Shape 451"/>
        <p:cNvGrpSpPr/>
        <p:nvPr/>
      </p:nvGrpSpPr>
      <p:grpSpPr>
        <a:xfrm>
          <a:off x="0" y="0"/>
          <a:ext cx="0" cy="0"/>
          <a:chOff x="0" y="0"/>
          <a:chExt cx="0" cy="0"/>
        </a:xfrm>
      </p:grpSpPr>
      <p:pic>
        <p:nvPicPr>
          <p:cNvPr id="452" name="Google Shape;452;p34"/>
          <p:cNvPicPr preferRelativeResize="0"/>
          <p:nvPr/>
        </p:nvPicPr>
        <p:blipFill rotWithShape="1">
          <a:blip r:embed="rId2">
            <a:alphaModFix/>
          </a:blip>
          <a:srcRect/>
          <a:stretch/>
        </p:blipFill>
        <p:spPr>
          <a:xfrm>
            <a:off x="2642247" y="1727802"/>
            <a:ext cx="3453753" cy="3402396"/>
          </a:xfrm>
          <a:prstGeom prst="rect">
            <a:avLst/>
          </a:prstGeom>
          <a:noFill/>
          <a:ln>
            <a:noFill/>
          </a:ln>
        </p:spPr>
      </p:pic>
      <p:grpSp>
        <p:nvGrpSpPr>
          <p:cNvPr id="453" name="Google Shape;453;p34"/>
          <p:cNvGrpSpPr/>
          <p:nvPr/>
        </p:nvGrpSpPr>
        <p:grpSpPr>
          <a:xfrm>
            <a:off x="5868547" y="1080007"/>
            <a:ext cx="7666588" cy="4425443"/>
            <a:chOff x="2738438" y="30163"/>
            <a:chExt cx="11828463" cy="6827838"/>
          </a:xfrm>
        </p:grpSpPr>
        <p:sp>
          <p:nvSpPr>
            <p:cNvPr id="454" name="Google Shape;454;p34"/>
            <p:cNvSpPr/>
            <p:nvPr/>
          </p:nvSpPr>
          <p:spPr>
            <a:xfrm>
              <a:off x="3821113" y="30163"/>
              <a:ext cx="9663113" cy="6823075"/>
            </a:xfrm>
            <a:custGeom>
              <a:avLst/>
              <a:gdLst/>
              <a:ahLst/>
              <a:cxnLst/>
              <a:rect l="l" t="t" r="r" b="b"/>
              <a:pathLst>
                <a:path w="6087" h="4298" extrusionOk="0">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5" name="Google Shape;455;p34"/>
            <p:cNvSpPr/>
            <p:nvPr/>
          </p:nvSpPr>
          <p:spPr>
            <a:xfrm>
              <a:off x="3865563" y="74613"/>
              <a:ext cx="9574213" cy="6735763"/>
            </a:xfrm>
            <a:custGeom>
              <a:avLst/>
              <a:gdLst/>
              <a:ahLst/>
              <a:cxnLst/>
              <a:rect l="l" t="t" r="r" b="b"/>
              <a:pathLst>
                <a:path w="6031" h="4243" extrusionOk="0">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srgbClr val="000000">
                  <a:alpha val="60784"/>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6" name="Google Shape;456;p34"/>
            <p:cNvSpPr/>
            <p:nvPr/>
          </p:nvSpPr>
          <p:spPr>
            <a:xfrm>
              <a:off x="3892550" y="6342063"/>
              <a:ext cx="9520238" cy="441325"/>
            </a:xfrm>
            <a:custGeom>
              <a:avLst/>
              <a:gdLst/>
              <a:ahLst/>
              <a:cxnLst/>
              <a:rect l="l" t="t" r="r" b="b"/>
              <a:pathLst>
                <a:path w="5997" h="278" extrusionOk="0">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7" name="Google Shape;457;p34"/>
            <p:cNvSpPr/>
            <p:nvPr/>
          </p:nvSpPr>
          <p:spPr>
            <a:xfrm>
              <a:off x="4205288" y="533400"/>
              <a:ext cx="8897938" cy="5565775"/>
            </a:xfrm>
            <a:prstGeom prst="rect">
              <a:avLst/>
            </a:pr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8" name="Google Shape;458;p34"/>
            <p:cNvSpPr/>
            <p:nvPr/>
          </p:nvSpPr>
          <p:spPr>
            <a:xfrm>
              <a:off x="2738438" y="6618288"/>
              <a:ext cx="11828463" cy="239713"/>
            </a:xfrm>
            <a:custGeom>
              <a:avLst/>
              <a:gdLst/>
              <a:ahLst/>
              <a:cxnLst/>
              <a:rect l="l" t="t" r="r" b="b"/>
              <a:pathLst>
                <a:path w="7451" h="151" extrusionOk="0">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9" name="Google Shape;459;p34"/>
            <p:cNvSpPr/>
            <p:nvPr/>
          </p:nvSpPr>
          <p:spPr>
            <a:xfrm>
              <a:off x="2738438" y="6618288"/>
              <a:ext cx="11828463" cy="55563"/>
            </a:xfrm>
            <a:custGeom>
              <a:avLst/>
              <a:gdLst/>
              <a:ahLst/>
              <a:cxnLst/>
              <a:rect l="l" t="t" r="r" b="b"/>
              <a:pathLst>
                <a:path w="7451" h="35" extrusionOk="0">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60" name="Google Shape;460;p34"/>
            <p:cNvSpPr/>
            <p:nvPr/>
          </p:nvSpPr>
          <p:spPr>
            <a:xfrm>
              <a:off x="7524750" y="6619875"/>
              <a:ext cx="2255838" cy="90488"/>
            </a:xfrm>
            <a:custGeom>
              <a:avLst/>
              <a:gdLst/>
              <a:ahLst/>
              <a:cxnLst/>
              <a:rect l="l" t="t" r="r" b="b"/>
              <a:pathLst>
                <a:path w="1421" h="57" extrusionOk="0">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grpSp>
      <p:sp>
        <p:nvSpPr>
          <p:cNvPr id="461" name="Google Shape;461;p34"/>
          <p:cNvSpPr>
            <a:spLocks noGrp="1"/>
          </p:cNvSpPr>
          <p:nvPr>
            <p:ph type="pic" idx="2"/>
          </p:nvPr>
        </p:nvSpPr>
        <p:spPr>
          <a:xfrm>
            <a:off x="6825291" y="1400175"/>
            <a:ext cx="5762625" cy="3600450"/>
          </a:xfrm>
          <a:prstGeom prst="rect">
            <a:avLst/>
          </a:prstGeom>
          <a:solidFill>
            <a:srgbClr val="F2F2F2"/>
          </a:solidFill>
          <a:ln>
            <a:noFill/>
          </a:ln>
        </p:spPr>
      </p:sp>
      <p:sp>
        <p:nvSpPr>
          <p:cNvPr id="462" name="Google Shape;462;p34"/>
          <p:cNvSpPr txBox="1">
            <a:spLocks noGrp="1"/>
          </p:cNvSpPr>
          <p:nvPr>
            <p:ph type="ctrTitle"/>
          </p:nvPr>
        </p:nvSpPr>
        <p:spPr>
          <a:xfrm>
            <a:off x="514349" y="1773238"/>
            <a:ext cx="515302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4000"/>
              <a:buFont typeface="K2D"/>
              <a:buNone/>
              <a:defRPr sz="40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3" name="Google Shape;463;p34"/>
          <p:cNvSpPr txBox="1">
            <a:spLocks noGrp="1"/>
          </p:cNvSpPr>
          <p:nvPr>
            <p:ph type="subTitle" idx="1"/>
          </p:nvPr>
        </p:nvSpPr>
        <p:spPr>
          <a:xfrm>
            <a:off x="514348" y="3533774"/>
            <a:ext cx="5153026" cy="79649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4" name="Google Shape;464;p34"/>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65" name="Google Shape;465;p34"/>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66" name="Google Shape;466;p34"/>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67" name="Google Shape;467;p34"/>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34"/>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69" name="Google Shape;469;p34"/>
          <p:cNvGrpSpPr/>
          <p:nvPr/>
        </p:nvGrpSpPr>
        <p:grpSpPr>
          <a:xfrm>
            <a:off x="741485" y="6410864"/>
            <a:ext cx="2760487" cy="419178"/>
            <a:chOff x="741485" y="6410864"/>
            <a:chExt cx="2760487" cy="419178"/>
          </a:xfrm>
        </p:grpSpPr>
        <p:sp>
          <p:nvSpPr>
            <p:cNvPr id="470" name="Google Shape;470;p34"/>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471" name="Google Shape;471;p34"/>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72" name="Google Shape;472;p34"/>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473" name="Google Shape;473;p34"/>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474" name="Google Shape;474;p34"/>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fade">
                                      <p:cBhvr>
                                        <p:cTn id="7" dur="500"/>
                                        <p:tgtEl>
                                          <p:spTgt spid="4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3">
                                            <p:txEl>
                                              <p:pRg st="0" end="0"/>
                                            </p:txEl>
                                          </p:spTgt>
                                        </p:tgtEl>
                                        <p:attrNameLst>
                                          <p:attrName>style.visibility</p:attrName>
                                        </p:attrNameLst>
                                      </p:cBhvr>
                                      <p:to>
                                        <p:strVal val="visible"/>
                                      </p:to>
                                    </p:set>
                                    <p:animEffect transition="in" filter="fade">
                                      <p:cBhvr>
                                        <p:cTn id="11" dur="500"/>
                                        <p:tgtEl>
                                          <p:spTgt spid="46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3">
                                            <p:txEl>
                                              <p:pRg st="1" end="1"/>
                                            </p:txEl>
                                          </p:spTgt>
                                        </p:tgtEl>
                                        <p:attrNameLst>
                                          <p:attrName>style.visibility</p:attrName>
                                        </p:attrNameLst>
                                      </p:cBhvr>
                                      <p:to>
                                        <p:strVal val="visible"/>
                                      </p:to>
                                    </p:set>
                                    <p:animEffect transition="in" filter="fade">
                                      <p:cBhvr>
                                        <p:cTn id="15" dur="500"/>
                                        <p:tgtEl>
                                          <p:spTgt spid="46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3">
                                            <p:txEl>
                                              <p:pRg st="2" end="2"/>
                                            </p:txEl>
                                          </p:spTgt>
                                        </p:tgtEl>
                                        <p:attrNameLst>
                                          <p:attrName>style.visibility</p:attrName>
                                        </p:attrNameLst>
                                      </p:cBhvr>
                                      <p:to>
                                        <p:strVal val="visible"/>
                                      </p:to>
                                    </p:set>
                                    <p:animEffect transition="in" filter="fade">
                                      <p:cBhvr>
                                        <p:cTn id="19" dur="500"/>
                                        <p:tgtEl>
                                          <p:spTgt spid="46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63">
                                            <p:txEl>
                                              <p:pRg st="3" end="3"/>
                                            </p:txEl>
                                          </p:spTgt>
                                        </p:tgtEl>
                                        <p:attrNameLst>
                                          <p:attrName>style.visibility</p:attrName>
                                        </p:attrNameLst>
                                      </p:cBhvr>
                                      <p:to>
                                        <p:strVal val="visible"/>
                                      </p:to>
                                    </p:set>
                                    <p:animEffect transition="in" filter="fade">
                                      <p:cBhvr>
                                        <p:cTn id="23" dur="500"/>
                                        <p:tgtEl>
                                          <p:spTgt spid="46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3">
                                            <p:txEl>
                                              <p:pRg st="4" end="4"/>
                                            </p:txEl>
                                          </p:spTgt>
                                        </p:tgtEl>
                                        <p:attrNameLst>
                                          <p:attrName>style.visibility</p:attrName>
                                        </p:attrNameLst>
                                      </p:cBhvr>
                                      <p:to>
                                        <p:strVal val="visible"/>
                                      </p:to>
                                    </p:set>
                                    <p:animEffect transition="in" filter="fade">
                                      <p:cBhvr>
                                        <p:cTn id="27" dur="500"/>
                                        <p:tgtEl>
                                          <p:spTgt spid="463">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3">
                                            <p:txEl>
                                              <p:pRg st="5" end="5"/>
                                            </p:txEl>
                                          </p:spTgt>
                                        </p:tgtEl>
                                        <p:attrNameLst>
                                          <p:attrName>style.visibility</p:attrName>
                                        </p:attrNameLst>
                                      </p:cBhvr>
                                      <p:to>
                                        <p:strVal val="visible"/>
                                      </p:to>
                                    </p:set>
                                    <p:animEffect transition="in" filter="fade">
                                      <p:cBhvr>
                                        <p:cTn id="31" dur="500"/>
                                        <p:tgtEl>
                                          <p:spTgt spid="463">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63">
                                            <p:txEl>
                                              <p:pRg st="6" end="6"/>
                                            </p:txEl>
                                          </p:spTgt>
                                        </p:tgtEl>
                                        <p:attrNameLst>
                                          <p:attrName>style.visibility</p:attrName>
                                        </p:attrNameLst>
                                      </p:cBhvr>
                                      <p:to>
                                        <p:strVal val="visible"/>
                                      </p:to>
                                    </p:set>
                                    <p:animEffect transition="in" filter="fade">
                                      <p:cBhvr>
                                        <p:cTn id="35" dur="500"/>
                                        <p:tgtEl>
                                          <p:spTgt spid="463">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3">
                                            <p:txEl>
                                              <p:pRg st="7" end="7"/>
                                            </p:txEl>
                                          </p:spTgt>
                                        </p:tgtEl>
                                        <p:attrNameLst>
                                          <p:attrName>style.visibility</p:attrName>
                                        </p:attrNameLst>
                                      </p:cBhvr>
                                      <p:to>
                                        <p:strVal val="visible"/>
                                      </p:to>
                                    </p:set>
                                    <p:animEffect transition="in" filter="fade">
                                      <p:cBhvr>
                                        <p:cTn id="39" dur="500"/>
                                        <p:tgtEl>
                                          <p:spTgt spid="463">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63">
                                            <p:txEl>
                                              <p:pRg st="8" end="8"/>
                                            </p:txEl>
                                          </p:spTgt>
                                        </p:tgtEl>
                                        <p:attrNameLst>
                                          <p:attrName>style.visibility</p:attrName>
                                        </p:attrNameLst>
                                      </p:cBhvr>
                                      <p:to>
                                        <p:strVal val="visible"/>
                                      </p:to>
                                    </p:set>
                                    <p:animEffect transition="in" filter="fade">
                                      <p:cBhvr>
                                        <p:cTn id="43" dur="500"/>
                                        <p:tgtEl>
                                          <p:spTgt spid="4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hone 1">
  <p:cSld name="Phone 1">
    <p:spTree>
      <p:nvGrpSpPr>
        <p:cNvPr id="1" name="Shape 475"/>
        <p:cNvGrpSpPr/>
        <p:nvPr/>
      </p:nvGrpSpPr>
      <p:grpSpPr>
        <a:xfrm>
          <a:off x="0" y="0"/>
          <a:ext cx="0" cy="0"/>
          <a:chOff x="0" y="0"/>
          <a:chExt cx="0" cy="0"/>
        </a:xfrm>
      </p:grpSpPr>
      <p:sp>
        <p:nvSpPr>
          <p:cNvPr id="476" name="Google Shape;476;p35"/>
          <p:cNvSpPr txBox="1">
            <a:spLocks noGrp="1"/>
          </p:cNvSpPr>
          <p:nvPr>
            <p:ph type="ctrTitle"/>
          </p:nvPr>
        </p:nvSpPr>
        <p:spPr>
          <a:xfrm>
            <a:off x="514349" y="1773238"/>
            <a:ext cx="515302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4000"/>
              <a:buFont typeface="K2D"/>
              <a:buNone/>
              <a:defRPr sz="40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7" name="Google Shape;477;p35"/>
          <p:cNvSpPr txBox="1">
            <a:spLocks noGrp="1"/>
          </p:cNvSpPr>
          <p:nvPr>
            <p:ph type="subTitle" idx="1"/>
          </p:nvPr>
        </p:nvSpPr>
        <p:spPr>
          <a:xfrm>
            <a:off x="514348" y="3533774"/>
            <a:ext cx="5153026" cy="79649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78" name="Google Shape;478;p35"/>
          <p:cNvPicPr preferRelativeResize="0"/>
          <p:nvPr/>
        </p:nvPicPr>
        <p:blipFill rotWithShape="1">
          <a:blip r:embed="rId2">
            <a:alphaModFix/>
          </a:blip>
          <a:srcRect/>
          <a:stretch/>
        </p:blipFill>
        <p:spPr>
          <a:xfrm>
            <a:off x="4369123" y="1742120"/>
            <a:ext cx="3453753" cy="3402396"/>
          </a:xfrm>
          <a:prstGeom prst="rect">
            <a:avLst/>
          </a:prstGeom>
          <a:noFill/>
          <a:ln>
            <a:noFill/>
          </a:ln>
        </p:spPr>
      </p:pic>
      <p:pic>
        <p:nvPicPr>
          <p:cNvPr id="479" name="Google Shape;479;p35" descr="Samsung Mobile Mockup Template Download on Pngtree | Mobile mockup, Samsung  mobile, Samsung"/>
          <p:cNvPicPr preferRelativeResize="0"/>
          <p:nvPr/>
        </p:nvPicPr>
        <p:blipFill rotWithShape="1">
          <a:blip r:embed="rId3">
            <a:alphaModFix/>
          </a:blip>
          <a:srcRect/>
          <a:stretch/>
        </p:blipFill>
        <p:spPr>
          <a:xfrm>
            <a:off x="6746875" y="657226"/>
            <a:ext cx="4972049" cy="4972050"/>
          </a:xfrm>
          <a:prstGeom prst="rect">
            <a:avLst/>
          </a:prstGeom>
          <a:noFill/>
          <a:ln>
            <a:noFill/>
          </a:ln>
        </p:spPr>
      </p:pic>
      <p:sp>
        <p:nvSpPr>
          <p:cNvPr id="480" name="Google Shape;480;p35"/>
          <p:cNvSpPr>
            <a:spLocks noGrp="1"/>
          </p:cNvSpPr>
          <p:nvPr>
            <p:ph type="pic" idx="2"/>
          </p:nvPr>
        </p:nvSpPr>
        <p:spPr>
          <a:xfrm>
            <a:off x="8305800" y="1057275"/>
            <a:ext cx="2095500" cy="4038600"/>
          </a:xfrm>
          <a:prstGeom prst="roundRect">
            <a:avLst>
              <a:gd name="adj" fmla="val 4741"/>
            </a:avLst>
          </a:prstGeom>
          <a:solidFill>
            <a:srgbClr val="F2F2F2"/>
          </a:solidFill>
          <a:ln>
            <a:noFill/>
          </a:ln>
        </p:spPr>
      </p:sp>
      <p:sp>
        <p:nvSpPr>
          <p:cNvPr id="481" name="Google Shape;481;p35"/>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82" name="Google Shape;482;p35"/>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83" name="Google Shape;483;p35"/>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84" name="Google Shape;484;p35"/>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5" name="Google Shape;485;p35"/>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86" name="Google Shape;486;p35"/>
          <p:cNvGrpSpPr/>
          <p:nvPr/>
        </p:nvGrpSpPr>
        <p:grpSpPr>
          <a:xfrm>
            <a:off x="741485" y="6410864"/>
            <a:ext cx="2760487" cy="419178"/>
            <a:chOff x="741485" y="6410864"/>
            <a:chExt cx="2760487" cy="419178"/>
          </a:xfrm>
        </p:grpSpPr>
        <p:sp>
          <p:nvSpPr>
            <p:cNvPr id="487" name="Google Shape;487;p35"/>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488" name="Google Shape;488;p35"/>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89" name="Google Shape;489;p35"/>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490" name="Google Shape;490;p35"/>
          <p:cNvPicPr preferRelativeResize="0"/>
          <p:nvPr/>
        </p:nvPicPr>
        <p:blipFill rotWithShape="1">
          <a:blip r:embed="rId4">
            <a:alphaModFix/>
          </a:blip>
          <a:srcRect/>
          <a:stretch/>
        </p:blipFill>
        <p:spPr>
          <a:xfrm>
            <a:off x="2573866" y="6481985"/>
            <a:ext cx="9339545" cy="118261"/>
          </a:xfrm>
          <a:prstGeom prst="rect">
            <a:avLst/>
          </a:prstGeom>
          <a:noFill/>
          <a:ln>
            <a:noFill/>
          </a:ln>
        </p:spPr>
      </p:pic>
      <p:pic>
        <p:nvPicPr>
          <p:cNvPr id="491" name="Google Shape;491;p35"/>
          <p:cNvPicPr preferRelativeResize="0"/>
          <p:nvPr/>
        </p:nvPicPr>
        <p:blipFill rotWithShape="1">
          <a:blip r:embed="rId5">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500"/>
                                        <p:tgtEl>
                                          <p:spTgt spid="4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7">
                                            <p:txEl>
                                              <p:pRg st="0" end="0"/>
                                            </p:txEl>
                                          </p:spTgt>
                                        </p:tgtEl>
                                        <p:attrNameLst>
                                          <p:attrName>style.visibility</p:attrName>
                                        </p:attrNameLst>
                                      </p:cBhvr>
                                      <p:to>
                                        <p:strVal val="visible"/>
                                      </p:to>
                                    </p:set>
                                    <p:animEffect transition="in" filter="fade">
                                      <p:cBhvr>
                                        <p:cTn id="11" dur="500"/>
                                        <p:tgtEl>
                                          <p:spTgt spid="47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7">
                                            <p:txEl>
                                              <p:pRg st="1" end="1"/>
                                            </p:txEl>
                                          </p:spTgt>
                                        </p:tgtEl>
                                        <p:attrNameLst>
                                          <p:attrName>style.visibility</p:attrName>
                                        </p:attrNameLst>
                                      </p:cBhvr>
                                      <p:to>
                                        <p:strVal val="visible"/>
                                      </p:to>
                                    </p:set>
                                    <p:animEffect transition="in" filter="fade">
                                      <p:cBhvr>
                                        <p:cTn id="15" dur="500"/>
                                        <p:tgtEl>
                                          <p:spTgt spid="47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7">
                                            <p:txEl>
                                              <p:pRg st="2" end="2"/>
                                            </p:txEl>
                                          </p:spTgt>
                                        </p:tgtEl>
                                        <p:attrNameLst>
                                          <p:attrName>style.visibility</p:attrName>
                                        </p:attrNameLst>
                                      </p:cBhvr>
                                      <p:to>
                                        <p:strVal val="visible"/>
                                      </p:to>
                                    </p:set>
                                    <p:animEffect transition="in" filter="fade">
                                      <p:cBhvr>
                                        <p:cTn id="19" dur="500"/>
                                        <p:tgtEl>
                                          <p:spTgt spid="47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77">
                                            <p:txEl>
                                              <p:pRg st="3" end="3"/>
                                            </p:txEl>
                                          </p:spTgt>
                                        </p:tgtEl>
                                        <p:attrNameLst>
                                          <p:attrName>style.visibility</p:attrName>
                                        </p:attrNameLst>
                                      </p:cBhvr>
                                      <p:to>
                                        <p:strVal val="visible"/>
                                      </p:to>
                                    </p:set>
                                    <p:animEffect transition="in" filter="fade">
                                      <p:cBhvr>
                                        <p:cTn id="23" dur="500"/>
                                        <p:tgtEl>
                                          <p:spTgt spid="47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77">
                                            <p:txEl>
                                              <p:pRg st="4" end="4"/>
                                            </p:txEl>
                                          </p:spTgt>
                                        </p:tgtEl>
                                        <p:attrNameLst>
                                          <p:attrName>style.visibility</p:attrName>
                                        </p:attrNameLst>
                                      </p:cBhvr>
                                      <p:to>
                                        <p:strVal val="visible"/>
                                      </p:to>
                                    </p:set>
                                    <p:animEffect transition="in" filter="fade">
                                      <p:cBhvr>
                                        <p:cTn id="27" dur="500"/>
                                        <p:tgtEl>
                                          <p:spTgt spid="47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77">
                                            <p:txEl>
                                              <p:pRg st="5" end="5"/>
                                            </p:txEl>
                                          </p:spTgt>
                                        </p:tgtEl>
                                        <p:attrNameLst>
                                          <p:attrName>style.visibility</p:attrName>
                                        </p:attrNameLst>
                                      </p:cBhvr>
                                      <p:to>
                                        <p:strVal val="visible"/>
                                      </p:to>
                                    </p:set>
                                    <p:animEffect transition="in" filter="fade">
                                      <p:cBhvr>
                                        <p:cTn id="31" dur="500"/>
                                        <p:tgtEl>
                                          <p:spTgt spid="47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77">
                                            <p:txEl>
                                              <p:pRg st="6" end="6"/>
                                            </p:txEl>
                                          </p:spTgt>
                                        </p:tgtEl>
                                        <p:attrNameLst>
                                          <p:attrName>style.visibility</p:attrName>
                                        </p:attrNameLst>
                                      </p:cBhvr>
                                      <p:to>
                                        <p:strVal val="visible"/>
                                      </p:to>
                                    </p:set>
                                    <p:animEffect transition="in" filter="fade">
                                      <p:cBhvr>
                                        <p:cTn id="35" dur="500"/>
                                        <p:tgtEl>
                                          <p:spTgt spid="47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77">
                                            <p:txEl>
                                              <p:pRg st="7" end="7"/>
                                            </p:txEl>
                                          </p:spTgt>
                                        </p:tgtEl>
                                        <p:attrNameLst>
                                          <p:attrName>style.visibility</p:attrName>
                                        </p:attrNameLst>
                                      </p:cBhvr>
                                      <p:to>
                                        <p:strVal val="visible"/>
                                      </p:to>
                                    </p:set>
                                    <p:animEffect transition="in" filter="fade">
                                      <p:cBhvr>
                                        <p:cTn id="39" dur="500"/>
                                        <p:tgtEl>
                                          <p:spTgt spid="47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77">
                                            <p:txEl>
                                              <p:pRg st="8" end="8"/>
                                            </p:txEl>
                                          </p:spTgt>
                                        </p:tgtEl>
                                        <p:attrNameLst>
                                          <p:attrName>style.visibility</p:attrName>
                                        </p:attrNameLst>
                                      </p:cBhvr>
                                      <p:to>
                                        <p:strVal val="visible"/>
                                      </p:to>
                                    </p:set>
                                    <p:animEffect transition="in" filter="fade">
                                      <p:cBhvr>
                                        <p:cTn id="43" dur="500"/>
                                        <p:tgtEl>
                                          <p:spTgt spid="47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hone 2">
  <p:cSld name="Phone 2">
    <p:spTree>
      <p:nvGrpSpPr>
        <p:cNvPr id="1" name="Shape 492"/>
        <p:cNvGrpSpPr/>
        <p:nvPr/>
      </p:nvGrpSpPr>
      <p:grpSpPr>
        <a:xfrm>
          <a:off x="0" y="0"/>
          <a:ext cx="0" cy="0"/>
          <a:chOff x="0" y="0"/>
          <a:chExt cx="0" cy="0"/>
        </a:xfrm>
      </p:grpSpPr>
      <p:pic>
        <p:nvPicPr>
          <p:cNvPr id="493" name="Google Shape;493;p36"/>
          <p:cNvPicPr preferRelativeResize="0"/>
          <p:nvPr/>
        </p:nvPicPr>
        <p:blipFill rotWithShape="1">
          <a:blip r:embed="rId2">
            <a:alphaModFix/>
          </a:blip>
          <a:srcRect/>
          <a:stretch/>
        </p:blipFill>
        <p:spPr>
          <a:xfrm>
            <a:off x="4369123" y="1742120"/>
            <a:ext cx="3453753" cy="3402396"/>
          </a:xfrm>
          <a:prstGeom prst="rect">
            <a:avLst/>
          </a:prstGeom>
          <a:noFill/>
          <a:ln>
            <a:noFill/>
          </a:ln>
        </p:spPr>
      </p:pic>
      <p:pic>
        <p:nvPicPr>
          <p:cNvPr id="494" name="Google Shape;494;p36" descr="Free HD mockup of Apple iPhone 13 (2021) in PNG and PSD image format with  transparent background"/>
          <p:cNvPicPr preferRelativeResize="0"/>
          <p:nvPr/>
        </p:nvPicPr>
        <p:blipFill rotWithShape="1">
          <a:blip r:embed="rId3">
            <a:alphaModFix/>
          </a:blip>
          <a:srcRect/>
          <a:stretch/>
        </p:blipFill>
        <p:spPr>
          <a:xfrm>
            <a:off x="8346563" y="796924"/>
            <a:ext cx="2362200" cy="4762500"/>
          </a:xfrm>
          <a:prstGeom prst="rect">
            <a:avLst/>
          </a:prstGeom>
          <a:noFill/>
          <a:ln>
            <a:noFill/>
          </a:ln>
        </p:spPr>
      </p:pic>
      <p:sp>
        <p:nvSpPr>
          <p:cNvPr id="495" name="Google Shape;495;p36"/>
          <p:cNvSpPr>
            <a:spLocks noGrp="1"/>
          </p:cNvSpPr>
          <p:nvPr>
            <p:ph type="pic" idx="2"/>
          </p:nvPr>
        </p:nvSpPr>
        <p:spPr>
          <a:xfrm>
            <a:off x="8471719" y="902148"/>
            <a:ext cx="2111887" cy="4573932"/>
          </a:xfrm>
          <a:prstGeom prst="rect">
            <a:avLst/>
          </a:prstGeom>
          <a:solidFill>
            <a:srgbClr val="F2F2F2"/>
          </a:solidFill>
          <a:ln>
            <a:noFill/>
          </a:ln>
        </p:spPr>
      </p:sp>
      <p:sp>
        <p:nvSpPr>
          <p:cNvPr id="496" name="Google Shape;496;p36"/>
          <p:cNvSpPr txBox="1">
            <a:spLocks noGrp="1"/>
          </p:cNvSpPr>
          <p:nvPr>
            <p:ph type="ctrTitle"/>
          </p:nvPr>
        </p:nvSpPr>
        <p:spPr>
          <a:xfrm>
            <a:off x="514349" y="1773238"/>
            <a:ext cx="515302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4000"/>
              <a:buFont typeface="K2D"/>
              <a:buNone/>
              <a:defRPr sz="40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7" name="Google Shape;497;p36"/>
          <p:cNvSpPr txBox="1">
            <a:spLocks noGrp="1"/>
          </p:cNvSpPr>
          <p:nvPr>
            <p:ph type="subTitle" idx="1"/>
          </p:nvPr>
        </p:nvSpPr>
        <p:spPr>
          <a:xfrm>
            <a:off x="514348" y="3533774"/>
            <a:ext cx="5153026" cy="79649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8" name="Google Shape;498;p36"/>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99" name="Google Shape;499;p36"/>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500" name="Google Shape;500;p36"/>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501" name="Google Shape;501;p36"/>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2" name="Google Shape;502;p36"/>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503" name="Google Shape;503;p36"/>
          <p:cNvGrpSpPr/>
          <p:nvPr/>
        </p:nvGrpSpPr>
        <p:grpSpPr>
          <a:xfrm>
            <a:off x="741485" y="6410864"/>
            <a:ext cx="2760487" cy="419178"/>
            <a:chOff x="741485" y="6410864"/>
            <a:chExt cx="2760487" cy="419178"/>
          </a:xfrm>
        </p:grpSpPr>
        <p:sp>
          <p:nvSpPr>
            <p:cNvPr id="504" name="Google Shape;504;p36"/>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505" name="Google Shape;505;p36"/>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506" name="Google Shape;506;p36"/>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507" name="Google Shape;507;p36"/>
          <p:cNvPicPr preferRelativeResize="0"/>
          <p:nvPr/>
        </p:nvPicPr>
        <p:blipFill rotWithShape="1">
          <a:blip r:embed="rId4">
            <a:alphaModFix/>
          </a:blip>
          <a:srcRect/>
          <a:stretch/>
        </p:blipFill>
        <p:spPr>
          <a:xfrm>
            <a:off x="2573866" y="6481985"/>
            <a:ext cx="9339545" cy="118261"/>
          </a:xfrm>
          <a:prstGeom prst="rect">
            <a:avLst/>
          </a:prstGeom>
          <a:noFill/>
          <a:ln>
            <a:noFill/>
          </a:ln>
        </p:spPr>
      </p:pic>
      <p:pic>
        <p:nvPicPr>
          <p:cNvPr id="508" name="Google Shape;508;p36"/>
          <p:cNvPicPr preferRelativeResize="0"/>
          <p:nvPr/>
        </p:nvPicPr>
        <p:blipFill rotWithShape="1">
          <a:blip r:embed="rId5">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7">
                                            <p:txEl>
                                              <p:pRg st="0" end="0"/>
                                            </p:txEl>
                                          </p:spTgt>
                                        </p:tgtEl>
                                        <p:attrNameLst>
                                          <p:attrName>style.visibility</p:attrName>
                                        </p:attrNameLst>
                                      </p:cBhvr>
                                      <p:to>
                                        <p:strVal val="visible"/>
                                      </p:to>
                                    </p:set>
                                    <p:animEffect transition="in" filter="fade">
                                      <p:cBhvr>
                                        <p:cTn id="11" dur="500"/>
                                        <p:tgtEl>
                                          <p:spTgt spid="49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7">
                                            <p:txEl>
                                              <p:pRg st="1" end="1"/>
                                            </p:txEl>
                                          </p:spTgt>
                                        </p:tgtEl>
                                        <p:attrNameLst>
                                          <p:attrName>style.visibility</p:attrName>
                                        </p:attrNameLst>
                                      </p:cBhvr>
                                      <p:to>
                                        <p:strVal val="visible"/>
                                      </p:to>
                                    </p:set>
                                    <p:animEffect transition="in" filter="fade">
                                      <p:cBhvr>
                                        <p:cTn id="15" dur="500"/>
                                        <p:tgtEl>
                                          <p:spTgt spid="49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97">
                                            <p:txEl>
                                              <p:pRg st="2" end="2"/>
                                            </p:txEl>
                                          </p:spTgt>
                                        </p:tgtEl>
                                        <p:attrNameLst>
                                          <p:attrName>style.visibility</p:attrName>
                                        </p:attrNameLst>
                                      </p:cBhvr>
                                      <p:to>
                                        <p:strVal val="visible"/>
                                      </p:to>
                                    </p:set>
                                    <p:animEffect transition="in" filter="fade">
                                      <p:cBhvr>
                                        <p:cTn id="19" dur="500"/>
                                        <p:tgtEl>
                                          <p:spTgt spid="49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7">
                                            <p:txEl>
                                              <p:pRg st="3" end="3"/>
                                            </p:txEl>
                                          </p:spTgt>
                                        </p:tgtEl>
                                        <p:attrNameLst>
                                          <p:attrName>style.visibility</p:attrName>
                                        </p:attrNameLst>
                                      </p:cBhvr>
                                      <p:to>
                                        <p:strVal val="visible"/>
                                      </p:to>
                                    </p:set>
                                    <p:animEffect transition="in" filter="fade">
                                      <p:cBhvr>
                                        <p:cTn id="23" dur="500"/>
                                        <p:tgtEl>
                                          <p:spTgt spid="49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97">
                                            <p:txEl>
                                              <p:pRg st="4" end="4"/>
                                            </p:txEl>
                                          </p:spTgt>
                                        </p:tgtEl>
                                        <p:attrNameLst>
                                          <p:attrName>style.visibility</p:attrName>
                                        </p:attrNameLst>
                                      </p:cBhvr>
                                      <p:to>
                                        <p:strVal val="visible"/>
                                      </p:to>
                                    </p:set>
                                    <p:animEffect transition="in" filter="fade">
                                      <p:cBhvr>
                                        <p:cTn id="27" dur="500"/>
                                        <p:tgtEl>
                                          <p:spTgt spid="49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7">
                                            <p:txEl>
                                              <p:pRg st="5" end="5"/>
                                            </p:txEl>
                                          </p:spTgt>
                                        </p:tgtEl>
                                        <p:attrNameLst>
                                          <p:attrName>style.visibility</p:attrName>
                                        </p:attrNameLst>
                                      </p:cBhvr>
                                      <p:to>
                                        <p:strVal val="visible"/>
                                      </p:to>
                                    </p:set>
                                    <p:animEffect transition="in" filter="fade">
                                      <p:cBhvr>
                                        <p:cTn id="31" dur="500"/>
                                        <p:tgtEl>
                                          <p:spTgt spid="49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97">
                                            <p:txEl>
                                              <p:pRg st="6" end="6"/>
                                            </p:txEl>
                                          </p:spTgt>
                                        </p:tgtEl>
                                        <p:attrNameLst>
                                          <p:attrName>style.visibility</p:attrName>
                                        </p:attrNameLst>
                                      </p:cBhvr>
                                      <p:to>
                                        <p:strVal val="visible"/>
                                      </p:to>
                                    </p:set>
                                    <p:animEffect transition="in" filter="fade">
                                      <p:cBhvr>
                                        <p:cTn id="35" dur="500"/>
                                        <p:tgtEl>
                                          <p:spTgt spid="49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97">
                                            <p:txEl>
                                              <p:pRg st="7" end="7"/>
                                            </p:txEl>
                                          </p:spTgt>
                                        </p:tgtEl>
                                        <p:attrNameLst>
                                          <p:attrName>style.visibility</p:attrName>
                                        </p:attrNameLst>
                                      </p:cBhvr>
                                      <p:to>
                                        <p:strVal val="visible"/>
                                      </p:to>
                                    </p:set>
                                    <p:animEffect transition="in" filter="fade">
                                      <p:cBhvr>
                                        <p:cTn id="39" dur="500"/>
                                        <p:tgtEl>
                                          <p:spTgt spid="49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97">
                                            <p:txEl>
                                              <p:pRg st="8" end="8"/>
                                            </p:txEl>
                                          </p:spTgt>
                                        </p:tgtEl>
                                        <p:attrNameLst>
                                          <p:attrName>style.visibility</p:attrName>
                                        </p:attrNameLst>
                                      </p:cBhvr>
                                      <p:to>
                                        <p:strVal val="visible"/>
                                      </p:to>
                                    </p:set>
                                    <p:animEffect transition="in" filter="fade">
                                      <p:cBhvr>
                                        <p:cTn id="43" dur="500"/>
                                        <p:tgtEl>
                                          <p:spTgt spid="49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Blank White">
  <p:cSld name="1_Blank White">
    <p:bg>
      <p:bgPr>
        <a:solidFill>
          <a:schemeClr val="lt1"/>
        </a:solidFill>
        <a:effectLst/>
      </p:bgPr>
    </p:bg>
    <p:spTree>
      <p:nvGrpSpPr>
        <p:cNvPr id="1" name="Shape 59"/>
        <p:cNvGrpSpPr/>
        <p:nvPr/>
      </p:nvGrpSpPr>
      <p:grpSpPr>
        <a:xfrm>
          <a:off x="0" y="0"/>
          <a:ext cx="0" cy="0"/>
          <a:chOff x="0" y="0"/>
          <a:chExt cx="0" cy="0"/>
        </a:xfrm>
      </p:grpSpPr>
      <p:pic>
        <p:nvPicPr>
          <p:cNvPr id="60" name="Google Shape;60;p11" descr="A white and blue background with hexagons&#10;&#10;Description automatically generated"/>
          <p:cNvPicPr preferRelativeResize="0"/>
          <p:nvPr/>
        </p:nvPicPr>
        <p:blipFill rotWithShape="1">
          <a:blip r:embed="rId2">
            <a:alphaModFix/>
          </a:blip>
          <a:srcRect t="-118" b="45733"/>
          <a:stretch/>
        </p:blipFill>
        <p:spPr>
          <a:xfrm>
            <a:off x="0" y="3128137"/>
            <a:ext cx="12190476" cy="3729863"/>
          </a:xfrm>
          <a:prstGeom prst="rect">
            <a:avLst/>
          </a:prstGeom>
          <a:noFill/>
          <a:ln>
            <a:noFill/>
          </a:ln>
        </p:spPr>
      </p:pic>
      <p:sp>
        <p:nvSpPr>
          <p:cNvPr id="61" name="Google Shape;61;p11"/>
          <p:cNvSpPr txBox="1"/>
          <p:nvPr/>
        </p:nvSpPr>
        <p:spPr>
          <a:xfrm>
            <a:off x="324826" y="6544785"/>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62" name="Google Shape;62;p11"/>
          <p:cNvSpPr txBox="1"/>
          <p:nvPr/>
        </p:nvSpPr>
        <p:spPr>
          <a:xfrm>
            <a:off x="10095345" y="6444140"/>
            <a:ext cx="1556931"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63" name="Google Shape;63;p11"/>
          <p:cNvPicPr preferRelativeResize="0"/>
          <p:nvPr/>
        </p:nvPicPr>
        <p:blipFill rotWithShape="1">
          <a:blip r:embed="rId3">
            <a:alphaModFix/>
          </a:blip>
          <a:srcRect/>
          <a:stretch/>
        </p:blipFill>
        <p:spPr>
          <a:xfrm>
            <a:off x="324826" y="6392091"/>
            <a:ext cx="11675794" cy="147844"/>
          </a:xfrm>
          <a:prstGeom prst="rect">
            <a:avLst/>
          </a:prstGeom>
          <a:noFill/>
          <a:ln>
            <a:noFill/>
          </a:ln>
        </p:spPr>
      </p:pic>
      <p:pic>
        <p:nvPicPr>
          <p:cNvPr id="64" name="Google Shape;64;p11"/>
          <p:cNvPicPr preferRelativeResize="0"/>
          <p:nvPr/>
        </p:nvPicPr>
        <p:blipFill rotWithShape="1">
          <a:blip r:embed="rId4">
            <a:alphaModFix/>
          </a:blip>
          <a:srcRect/>
          <a:stretch/>
        </p:blipFill>
        <p:spPr>
          <a:xfrm>
            <a:off x="4780545" y="2207579"/>
            <a:ext cx="2764355" cy="2723250"/>
          </a:xfrm>
          <a:prstGeom prst="rect">
            <a:avLst/>
          </a:prstGeom>
          <a:noFill/>
          <a:ln>
            <a:noFill/>
          </a:ln>
        </p:spPr>
      </p:pic>
      <p:grpSp>
        <p:nvGrpSpPr>
          <p:cNvPr id="65" name="Google Shape;65;p11"/>
          <p:cNvGrpSpPr/>
          <p:nvPr/>
        </p:nvGrpSpPr>
        <p:grpSpPr>
          <a:xfrm>
            <a:off x="0" y="125115"/>
            <a:ext cx="12211050" cy="1172674"/>
            <a:chOff x="0" y="125115"/>
            <a:chExt cx="12211050" cy="1172674"/>
          </a:xfrm>
        </p:grpSpPr>
        <p:grpSp>
          <p:nvGrpSpPr>
            <p:cNvPr id="66" name="Google Shape;66;p11"/>
            <p:cNvGrpSpPr/>
            <p:nvPr/>
          </p:nvGrpSpPr>
          <p:grpSpPr>
            <a:xfrm>
              <a:off x="0" y="345470"/>
              <a:ext cx="12211050" cy="707846"/>
              <a:chOff x="0" y="182051"/>
              <a:chExt cx="12211050" cy="707846"/>
            </a:xfrm>
          </p:grpSpPr>
          <p:sp>
            <p:nvSpPr>
              <p:cNvPr id="67" name="Google Shape;67;p11"/>
              <p:cNvSpPr/>
              <p:nvPr/>
            </p:nvSpPr>
            <p:spPr>
              <a:xfrm>
                <a:off x="0" y="205967"/>
                <a:ext cx="12211050" cy="66001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 name="Google Shape;68;p11"/>
              <p:cNvSpPr txBox="1"/>
              <p:nvPr/>
            </p:nvSpPr>
            <p:spPr>
              <a:xfrm>
                <a:off x="4141818" y="182051"/>
                <a:ext cx="3906840"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dirty="0">
                    <a:solidFill>
                      <a:srgbClr val="FDF5E8"/>
                    </a:solidFill>
                    <a:latin typeface="K2D" panose="020B0604020202020204" charset="-34"/>
                    <a:ea typeface="K2D"/>
                    <a:cs typeface="K2D" panose="020B0604020202020204" charset="-34"/>
                    <a:sym typeface="K2D"/>
                  </a:rPr>
                  <a:t>TRƯỜNG ĐẠI HỌC CẦN THƠ</a:t>
                </a:r>
              </a:p>
              <a:p>
                <a:pPr marL="0" marR="0" lvl="0" indent="0" algn="ctr" rtl="0">
                  <a:spcBef>
                    <a:spcPts val="0"/>
                  </a:spcBef>
                  <a:spcAft>
                    <a:spcPts val="0"/>
                  </a:spcAft>
                  <a:buNone/>
                </a:pPr>
                <a:r>
                  <a:rPr lang="en-US" sz="2000" b="1" dirty="0">
                    <a:solidFill>
                      <a:srgbClr val="FDF5E8"/>
                    </a:solidFill>
                    <a:latin typeface="K2D" panose="020B0604020202020204" charset="-34"/>
                    <a:cs typeface="K2D" panose="020B0604020202020204" charset="-34"/>
                    <a:sym typeface="K2D"/>
                  </a:rPr>
                  <a:t>TRƯỜNG BÁCH KHOA</a:t>
                </a:r>
                <a:endParaRPr sz="2000" dirty="0">
                  <a:latin typeface="K2D" panose="020B0604020202020204" charset="-34"/>
                  <a:cs typeface="K2D" panose="020B0604020202020204" charset="-34"/>
                </a:endParaRPr>
              </a:p>
            </p:txBody>
          </p:sp>
        </p:grpSp>
        <p:pic>
          <p:nvPicPr>
            <p:cNvPr id="69" name="Google Shape;69;p11" descr="A blue diamond shaped sign with a torch and a globe&#10;&#10;Description automatically generated"/>
            <p:cNvPicPr preferRelativeResize="0"/>
            <p:nvPr/>
          </p:nvPicPr>
          <p:blipFill rotWithShape="1">
            <a:blip r:embed="rId5">
              <a:alphaModFix/>
            </a:blip>
            <a:srcRect/>
            <a:stretch/>
          </p:blipFill>
          <p:spPr>
            <a:xfrm>
              <a:off x="583321" y="125115"/>
              <a:ext cx="1172674" cy="1172674"/>
            </a:xfrm>
            <a:prstGeom prst="rect">
              <a:avLst/>
            </a:prstGeom>
            <a:noFill/>
            <a:ln>
              <a:noFill/>
            </a:ln>
            <a:effectLst>
              <a:outerShdw blurRad="190500" algn="tl" rotWithShape="0">
                <a:srgbClr val="000000">
                  <a:alpha val="69803"/>
                </a:srgbClr>
              </a:outerShdw>
            </a:effectLst>
          </p:spPr>
        </p:pic>
      </p:grpSp>
    </p:spTree>
    <p:extLst>
      <p:ext uri="{BB962C8B-B14F-4D97-AF65-F5344CB8AC3E}">
        <p14:creationId xmlns:p14="http://schemas.microsoft.com/office/powerpoint/2010/main" val="2329558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1F5CAA"/>
        </a:solidFill>
        <a:effectLst/>
      </p:bgPr>
    </p:bg>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493144" y="2008231"/>
            <a:ext cx="11205713" cy="185531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chemeClr val="lt1"/>
              </a:buClr>
              <a:buSzPts val="4400"/>
              <a:buFont typeface="K2D"/>
              <a:buNone/>
              <a:defRPr sz="4400" b="1">
                <a:solidFill>
                  <a:schemeClr val="lt1"/>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2"/>
          <p:cNvSpPr txBox="1">
            <a:spLocks noGrp="1"/>
          </p:cNvSpPr>
          <p:nvPr>
            <p:ph type="subTitle" idx="1"/>
          </p:nvPr>
        </p:nvSpPr>
        <p:spPr>
          <a:xfrm>
            <a:off x="493144" y="3863542"/>
            <a:ext cx="11205713" cy="1036706"/>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3200"/>
              <a:buNone/>
              <a:defRPr sz="3200">
                <a:solidFill>
                  <a:schemeClr val="lt1"/>
                </a:solidFill>
                <a:latin typeface="Barlow"/>
                <a:ea typeface="Barlow"/>
                <a:cs typeface="Barlow"/>
                <a:sym typeface="Barlow"/>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pic>
        <p:nvPicPr>
          <p:cNvPr id="73" name="Google Shape;73;p12"/>
          <p:cNvPicPr preferRelativeResize="0"/>
          <p:nvPr/>
        </p:nvPicPr>
        <p:blipFill rotWithShape="1">
          <a:blip r:embed="rId2">
            <a:alphaModFix/>
          </a:blip>
          <a:srcRect/>
          <a:stretch/>
        </p:blipFill>
        <p:spPr>
          <a:xfrm>
            <a:off x="5565070" y="147090"/>
            <a:ext cx="1061859" cy="1062743"/>
          </a:xfrm>
          <a:prstGeom prst="rect">
            <a:avLst/>
          </a:prstGeom>
          <a:noFill/>
          <a:ln>
            <a:noFill/>
          </a:ln>
        </p:spPr>
      </p:pic>
      <p:sp>
        <p:nvSpPr>
          <p:cNvPr id="74" name="Google Shape;74;p12"/>
          <p:cNvSpPr txBox="1">
            <a:spLocks noGrp="1"/>
          </p:cNvSpPr>
          <p:nvPr>
            <p:ph type="body" idx="2"/>
          </p:nvPr>
        </p:nvSpPr>
        <p:spPr>
          <a:xfrm>
            <a:off x="493144" y="4924425"/>
            <a:ext cx="11205713" cy="492125"/>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2000"/>
              <a:buNone/>
              <a:defRPr sz="2000" b="1">
                <a:solidFill>
                  <a:schemeClr val="lt1"/>
                </a:solidFill>
                <a:latin typeface="K2D"/>
                <a:ea typeface="K2D"/>
                <a:cs typeface="K2D"/>
                <a:sym typeface="K2D"/>
              </a:defRPr>
            </a:lvl1pPr>
            <a:lvl2pPr marL="914400" lvl="1" indent="-228600" algn="l">
              <a:lnSpc>
                <a:spcPct val="90000"/>
              </a:lnSpc>
              <a:spcBef>
                <a:spcPts val="500"/>
              </a:spcBef>
              <a:spcAft>
                <a:spcPts val="0"/>
              </a:spcAft>
              <a:buClr>
                <a:schemeClr val="lt1"/>
              </a:buClr>
              <a:buSzPts val="1400"/>
              <a:buNone/>
              <a:defRPr sz="1400">
                <a:solidFill>
                  <a:schemeClr val="lt1"/>
                </a:solidFill>
                <a:latin typeface="Barlow"/>
                <a:ea typeface="Barlow"/>
                <a:cs typeface="Barlow"/>
                <a:sym typeface="Barlow"/>
              </a:defRPr>
            </a:lvl2pPr>
            <a:lvl3pPr marL="1371600" lvl="2" indent="-228600" algn="l">
              <a:lnSpc>
                <a:spcPct val="90000"/>
              </a:lnSpc>
              <a:spcBef>
                <a:spcPts val="500"/>
              </a:spcBef>
              <a:spcAft>
                <a:spcPts val="0"/>
              </a:spcAft>
              <a:buClr>
                <a:schemeClr val="lt1"/>
              </a:buClr>
              <a:buSzPts val="1200"/>
              <a:buNone/>
              <a:defRPr sz="1200">
                <a:solidFill>
                  <a:schemeClr val="lt1"/>
                </a:solidFill>
                <a:latin typeface="Barlow"/>
                <a:ea typeface="Barlow"/>
                <a:cs typeface="Barlow"/>
                <a:sym typeface="Barlow"/>
              </a:defRPr>
            </a:lvl3pPr>
            <a:lvl4pPr marL="1828800" lvl="3"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4pPr>
            <a:lvl5pPr marL="2286000" lvl="4" indent="-228600" algn="l">
              <a:lnSpc>
                <a:spcPct val="90000"/>
              </a:lnSpc>
              <a:spcBef>
                <a:spcPts val="500"/>
              </a:spcBef>
              <a:spcAft>
                <a:spcPts val="0"/>
              </a:spcAft>
              <a:buClr>
                <a:schemeClr val="lt1"/>
              </a:buClr>
              <a:buSzPts val="1100"/>
              <a:buNone/>
              <a:defRPr sz="1100">
                <a:solidFill>
                  <a:schemeClr val="lt1"/>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2"/>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76" name="Google Shape;76;p12"/>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8" name="Google Shape;78;p12"/>
          <p:cNvGrpSpPr/>
          <p:nvPr/>
        </p:nvGrpSpPr>
        <p:grpSpPr>
          <a:xfrm>
            <a:off x="741485" y="6420100"/>
            <a:ext cx="2760487" cy="419178"/>
            <a:chOff x="741485" y="6410864"/>
            <a:chExt cx="2760487" cy="419178"/>
          </a:xfrm>
        </p:grpSpPr>
        <p:sp>
          <p:nvSpPr>
            <p:cNvPr id="79" name="Google Shape;79;p12"/>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Barlow"/>
                <a:buNone/>
              </a:pPr>
              <a:r>
                <a:rPr lang="en-US" sz="900" dirty="0" err="1">
                  <a:solidFill>
                    <a:schemeClr val="lt1"/>
                  </a:solidFill>
                  <a:latin typeface="K2D" panose="020B0604020202020204" charset="-34"/>
                  <a:ea typeface="Barlow"/>
                  <a:cs typeface="K2D" panose="020B0604020202020204" charset="-34"/>
                  <a:sym typeface="Barlow"/>
                </a:rPr>
                <a:t>Cộng</a:t>
              </a:r>
              <a:r>
                <a:rPr lang="en-US" sz="900" dirty="0">
                  <a:solidFill>
                    <a:schemeClr val="lt1"/>
                  </a:solidFill>
                  <a:latin typeface="K2D" panose="020B0604020202020204" charset="-34"/>
                  <a:ea typeface="Barlow"/>
                  <a:cs typeface="K2D" panose="020B0604020202020204" charset="-34"/>
                  <a:sym typeface="Barlow"/>
                </a:rPr>
                <a:t> </a:t>
              </a:r>
              <a:r>
                <a:rPr lang="en-US" sz="900" dirty="0" err="1">
                  <a:solidFill>
                    <a:schemeClr val="lt1"/>
                  </a:solidFill>
                  <a:latin typeface="K2D" panose="020B0604020202020204" charset="-34"/>
                  <a:ea typeface="Barlow"/>
                  <a:cs typeface="K2D" panose="020B0604020202020204" charset="-34"/>
                  <a:sym typeface="Barlow"/>
                </a:rPr>
                <a:t>đồng</a:t>
              </a:r>
              <a:r>
                <a:rPr lang="en-US" sz="900" dirty="0">
                  <a:solidFill>
                    <a:schemeClr val="lt1"/>
                  </a:solidFill>
                  <a:latin typeface="K2D" panose="020B0604020202020204" charset="-34"/>
                  <a:ea typeface="Barlow"/>
                  <a:cs typeface="K2D" panose="020B0604020202020204" charset="-34"/>
                  <a:sym typeface="Barlow"/>
                </a:rPr>
                <a:t> – </a:t>
              </a:r>
              <a:r>
                <a:rPr lang="en-US" sz="900" dirty="0" err="1">
                  <a:solidFill>
                    <a:schemeClr val="lt1"/>
                  </a:solidFill>
                  <a:latin typeface="K2D" panose="020B0604020202020204" charset="-34"/>
                  <a:ea typeface="Barlow"/>
                  <a:cs typeface="K2D" panose="020B0604020202020204" charset="-34"/>
                  <a:sym typeface="Barlow"/>
                </a:rPr>
                <a:t>Toàn</a:t>
              </a:r>
              <a:r>
                <a:rPr lang="en-US" sz="900" dirty="0">
                  <a:solidFill>
                    <a:schemeClr val="lt1"/>
                  </a:solidFill>
                  <a:latin typeface="K2D" panose="020B0604020202020204" charset="-34"/>
                  <a:ea typeface="Barlow"/>
                  <a:cs typeface="K2D" panose="020B0604020202020204" charset="-34"/>
                  <a:sym typeface="Barlow"/>
                </a:rPr>
                <a:t> </a:t>
              </a:r>
              <a:r>
                <a:rPr lang="en-US" sz="900" dirty="0" err="1">
                  <a:solidFill>
                    <a:schemeClr val="lt1"/>
                  </a:solidFill>
                  <a:latin typeface="K2D" panose="020B0604020202020204" charset="-34"/>
                  <a:ea typeface="Barlow"/>
                  <a:cs typeface="K2D" panose="020B0604020202020204" charset="-34"/>
                  <a:sym typeface="Barlow"/>
                </a:rPr>
                <a:t>diện</a:t>
              </a:r>
              <a:r>
                <a:rPr lang="en-US" sz="900" dirty="0">
                  <a:solidFill>
                    <a:schemeClr val="lt1"/>
                  </a:solidFill>
                  <a:latin typeface="K2D" panose="020B0604020202020204" charset="-34"/>
                  <a:ea typeface="Barlow"/>
                  <a:cs typeface="K2D" panose="020B0604020202020204" charset="-34"/>
                  <a:sym typeface="Barlow"/>
                </a:rPr>
                <a:t> – </a:t>
              </a:r>
              <a:r>
                <a:rPr lang="en-US" sz="900" dirty="0" err="1">
                  <a:solidFill>
                    <a:schemeClr val="lt1"/>
                  </a:solidFill>
                  <a:latin typeface="K2D" panose="020B0604020202020204" charset="-34"/>
                  <a:ea typeface="Barlow"/>
                  <a:cs typeface="K2D" panose="020B0604020202020204" charset="-34"/>
                  <a:sym typeface="Barlow"/>
                </a:rPr>
                <a:t>Ưu</a:t>
              </a:r>
              <a:r>
                <a:rPr lang="en-US" sz="900" dirty="0">
                  <a:solidFill>
                    <a:schemeClr val="lt1"/>
                  </a:solidFill>
                  <a:latin typeface="K2D" panose="020B0604020202020204" charset="-34"/>
                  <a:ea typeface="Barlow"/>
                  <a:cs typeface="K2D" panose="020B0604020202020204" charset="-34"/>
                  <a:sym typeface="Barlow"/>
                </a:rPr>
                <a:t> </a:t>
              </a:r>
              <a:r>
                <a:rPr lang="en-US" sz="900" dirty="0" err="1">
                  <a:solidFill>
                    <a:schemeClr val="lt1"/>
                  </a:solidFill>
                  <a:latin typeface="K2D" panose="020B0604020202020204" charset="-34"/>
                  <a:ea typeface="Barlow"/>
                  <a:cs typeface="K2D" panose="020B0604020202020204" charset="-34"/>
                  <a:sym typeface="Barlow"/>
                </a:rPr>
                <a:t>việt</a:t>
              </a:r>
              <a:endParaRPr sz="900" dirty="0">
                <a:solidFill>
                  <a:schemeClr val="lt1"/>
                </a:solidFill>
                <a:latin typeface="K2D" panose="020B0604020202020204" charset="-34"/>
                <a:ea typeface="Barlow"/>
                <a:cs typeface="K2D" panose="020B0604020202020204" charset="-34"/>
                <a:sym typeface="Barlow"/>
              </a:endParaRPr>
            </a:p>
          </p:txBody>
        </p:sp>
        <p:sp>
          <p:nvSpPr>
            <p:cNvPr id="80" name="Google Shape;80;p12"/>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chemeClr val="lt1"/>
                  </a:solidFill>
                  <a:latin typeface="K2D" panose="020B0604020202020204" charset="-34"/>
                  <a:ea typeface="K2D"/>
                  <a:cs typeface="K2D" panose="020B0604020202020204" charset="-34"/>
                  <a:sym typeface="K2D"/>
                </a:rPr>
                <a:t>ĐẠI HỌC CẦN THƠ</a:t>
              </a:r>
              <a:endParaRPr sz="1400" b="1" dirty="0">
                <a:solidFill>
                  <a:schemeClr val="lt1"/>
                </a:solidFill>
                <a:latin typeface="K2D" panose="020B0604020202020204" charset="-34"/>
                <a:ea typeface="K2D"/>
                <a:cs typeface="K2D" panose="020B0604020202020204" charset="-34"/>
                <a:sym typeface="K2D"/>
              </a:endParaRPr>
            </a:p>
          </p:txBody>
        </p:sp>
      </p:grpSp>
      <p:sp>
        <p:nvSpPr>
          <p:cNvPr id="81" name="Google Shape;81;p12"/>
          <p:cNvSpPr txBox="1"/>
          <p:nvPr/>
        </p:nvSpPr>
        <p:spPr>
          <a:xfrm>
            <a:off x="10451964" y="6488354"/>
            <a:ext cx="153581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chemeClr val="lt1"/>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82" name="Google Shape;82;p12"/>
          <p:cNvPicPr preferRelativeResize="0"/>
          <p:nvPr/>
        </p:nvPicPr>
        <p:blipFill rotWithShape="1">
          <a:blip r:embed="rId3">
            <a:alphaModFix/>
          </a:blip>
          <a:srcRect/>
          <a:stretch/>
        </p:blipFill>
        <p:spPr>
          <a:xfrm>
            <a:off x="2564685" y="6488354"/>
            <a:ext cx="9336024" cy="118217"/>
          </a:xfrm>
          <a:prstGeom prst="rect">
            <a:avLst/>
          </a:prstGeom>
          <a:noFill/>
          <a:ln>
            <a:noFill/>
          </a:ln>
        </p:spPr>
      </p:pic>
      <p:pic>
        <p:nvPicPr>
          <p:cNvPr id="83" name="Google Shape;83;p12"/>
          <p:cNvPicPr preferRelativeResize="0"/>
          <p:nvPr/>
        </p:nvPicPr>
        <p:blipFill rotWithShape="1">
          <a:blip r:embed="rId4">
            <a:alphaModFix/>
          </a:blip>
          <a:srcRect/>
          <a:stretch/>
        </p:blipFill>
        <p:spPr>
          <a:xfrm>
            <a:off x="365485" y="6434848"/>
            <a:ext cx="391496" cy="385030"/>
          </a:xfrm>
          <a:prstGeom prst="rect">
            <a:avLst/>
          </a:prstGeom>
          <a:noFill/>
          <a:ln>
            <a:noFill/>
          </a:ln>
        </p:spPr>
      </p:pic>
      <p:pic>
        <p:nvPicPr>
          <p:cNvPr id="84" name="Google Shape;84;p12"/>
          <p:cNvPicPr preferRelativeResize="0"/>
          <p:nvPr/>
        </p:nvPicPr>
        <p:blipFill rotWithShape="1">
          <a:blip r:embed="rId5">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1935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2">
                                            <p:txEl>
                                              <p:pRg st="0" end="0"/>
                                            </p:txEl>
                                          </p:spTgt>
                                        </p:tgtEl>
                                        <p:attrNameLst>
                                          <p:attrName>style.visibility</p:attrName>
                                        </p:attrNameLst>
                                      </p:cBhvr>
                                      <p:to>
                                        <p:strVal val="visible"/>
                                      </p:to>
                                    </p:set>
                                    <p:animEffect transition="in" filter="fade">
                                      <p:cBhvr>
                                        <p:cTn id="10" dur="1000"/>
                                        <p:tgtEl>
                                          <p:spTgt spid="7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xEl>
                                              <p:charRg st="1" end="1"/>
                                            </p:txEl>
                                          </p:spTgt>
                                        </p:tgtEl>
                                        <p:attrNameLst>
                                          <p:attrName>style.visibility</p:attrName>
                                        </p:attrNameLst>
                                      </p:cBhvr>
                                      <p:to>
                                        <p:strVal val="visible"/>
                                      </p:to>
                                    </p:set>
                                    <p:animEffect transition="in" filter="fade">
                                      <p:cBhvr>
                                        <p:cTn id="13" dur="1000"/>
                                        <p:tgtEl>
                                          <p:spTgt spid="72">
                                            <p:txEl>
                                              <p:char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2">
                                            <p:txEl>
                                              <p:charRg st="1" end="1"/>
                                            </p:txEl>
                                          </p:spTgt>
                                        </p:tgtEl>
                                        <p:attrNameLst>
                                          <p:attrName>style.visibility</p:attrName>
                                        </p:attrNameLst>
                                      </p:cBhvr>
                                      <p:to>
                                        <p:strVal val="visible"/>
                                      </p:to>
                                    </p:set>
                                    <p:animEffect transition="in" filter="fade">
                                      <p:cBhvr>
                                        <p:cTn id="16" dur="1000"/>
                                        <p:tgtEl>
                                          <p:spTgt spid="72">
                                            <p:txEl>
                                              <p:char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2">
                                            <p:txEl>
                                              <p:charRg st="1" end="1"/>
                                            </p:txEl>
                                          </p:spTgt>
                                        </p:tgtEl>
                                        <p:attrNameLst>
                                          <p:attrName>style.visibility</p:attrName>
                                        </p:attrNameLst>
                                      </p:cBhvr>
                                      <p:to>
                                        <p:strVal val="visible"/>
                                      </p:to>
                                    </p:set>
                                    <p:animEffect transition="in" filter="fade">
                                      <p:cBhvr>
                                        <p:cTn id="19" dur="1000"/>
                                        <p:tgtEl>
                                          <p:spTgt spid="72">
                                            <p:txEl>
                                              <p:char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2">
                                            <p:txEl>
                                              <p:charRg st="1" end="1"/>
                                            </p:txEl>
                                          </p:spTgt>
                                        </p:tgtEl>
                                        <p:attrNameLst>
                                          <p:attrName>style.visibility</p:attrName>
                                        </p:attrNameLst>
                                      </p:cBhvr>
                                      <p:to>
                                        <p:strVal val="visible"/>
                                      </p:to>
                                    </p:set>
                                    <p:animEffect transition="in" filter="fade">
                                      <p:cBhvr>
                                        <p:cTn id="22" dur="1000"/>
                                        <p:tgtEl>
                                          <p:spTgt spid="72">
                                            <p:txEl>
                                              <p:char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2">
                                            <p:txEl>
                                              <p:charRg st="1" end="1"/>
                                            </p:txEl>
                                          </p:spTgt>
                                        </p:tgtEl>
                                        <p:attrNameLst>
                                          <p:attrName>style.visibility</p:attrName>
                                        </p:attrNameLst>
                                      </p:cBhvr>
                                      <p:to>
                                        <p:strVal val="visible"/>
                                      </p:to>
                                    </p:set>
                                    <p:animEffect transition="in" filter="fade">
                                      <p:cBhvr>
                                        <p:cTn id="25" dur="1000"/>
                                        <p:tgtEl>
                                          <p:spTgt spid="72">
                                            <p:txEl>
                                              <p:char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2">
                                            <p:txEl>
                                              <p:charRg st="1" end="1"/>
                                            </p:txEl>
                                          </p:spTgt>
                                        </p:tgtEl>
                                        <p:attrNameLst>
                                          <p:attrName>style.visibility</p:attrName>
                                        </p:attrNameLst>
                                      </p:cBhvr>
                                      <p:to>
                                        <p:strVal val="visible"/>
                                      </p:to>
                                    </p:set>
                                    <p:animEffect transition="in" filter="fade">
                                      <p:cBhvr>
                                        <p:cTn id="28" dur="1000"/>
                                        <p:tgtEl>
                                          <p:spTgt spid="72">
                                            <p:txEl>
                                              <p:char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2">
                                            <p:txEl>
                                              <p:charRg st="1" end="1"/>
                                            </p:txEl>
                                          </p:spTgt>
                                        </p:tgtEl>
                                        <p:attrNameLst>
                                          <p:attrName>style.visibility</p:attrName>
                                        </p:attrNameLst>
                                      </p:cBhvr>
                                      <p:to>
                                        <p:strVal val="visible"/>
                                      </p:to>
                                    </p:set>
                                    <p:animEffect transition="in" filter="fade">
                                      <p:cBhvr>
                                        <p:cTn id="31" dur="1000"/>
                                        <p:tgtEl>
                                          <p:spTgt spid="72">
                                            <p:txEl>
                                              <p:char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2">
                                            <p:txEl>
                                              <p:charRg st="1" end="1"/>
                                            </p:txEl>
                                          </p:spTgt>
                                        </p:tgtEl>
                                        <p:attrNameLst>
                                          <p:attrName>style.visibility</p:attrName>
                                        </p:attrNameLst>
                                      </p:cBhvr>
                                      <p:to>
                                        <p:strVal val="visible"/>
                                      </p:to>
                                    </p:set>
                                    <p:animEffect transition="in" filter="fade">
                                      <p:cBhvr>
                                        <p:cTn id="34" dur="1000"/>
                                        <p:tgtEl>
                                          <p:spTgt spid="72">
                                            <p:txEl>
                                              <p:char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74">
                                            <p:txEl>
                                              <p:pRg st="0" end="0"/>
                                            </p:txEl>
                                          </p:spTgt>
                                        </p:tgtEl>
                                        <p:attrNameLst>
                                          <p:attrName>style.visibility</p:attrName>
                                        </p:attrNameLst>
                                      </p:cBhvr>
                                      <p:to>
                                        <p:strVal val="visible"/>
                                      </p:to>
                                    </p:set>
                                    <p:animEffect transition="in" filter="fade">
                                      <p:cBhvr>
                                        <p:cTn id="37" dur="1000"/>
                                        <p:tgtEl>
                                          <p:spTgt spid="74">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4">
                                            <p:txEl>
                                              <p:charRg st="1" end="1"/>
                                            </p:txEl>
                                          </p:spTgt>
                                        </p:tgtEl>
                                        <p:attrNameLst>
                                          <p:attrName>style.visibility</p:attrName>
                                        </p:attrNameLst>
                                      </p:cBhvr>
                                      <p:to>
                                        <p:strVal val="visible"/>
                                      </p:to>
                                    </p:set>
                                    <p:animEffect transition="in" filter="fade">
                                      <p:cBhvr>
                                        <p:cTn id="40" dur="1000"/>
                                        <p:tgtEl>
                                          <p:spTgt spid="74">
                                            <p:txEl>
                                              <p:charRg st="1" end="1"/>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74">
                                            <p:txEl>
                                              <p:charRg st="1" end="1"/>
                                            </p:txEl>
                                          </p:spTgt>
                                        </p:tgtEl>
                                        <p:attrNameLst>
                                          <p:attrName>style.visibility</p:attrName>
                                        </p:attrNameLst>
                                      </p:cBhvr>
                                      <p:to>
                                        <p:strVal val="visible"/>
                                      </p:to>
                                    </p:set>
                                    <p:animEffect transition="in" filter="fade">
                                      <p:cBhvr>
                                        <p:cTn id="43" dur="1000"/>
                                        <p:tgtEl>
                                          <p:spTgt spid="74">
                                            <p:txEl>
                                              <p:charRg st="1" end="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4">
                                            <p:txEl>
                                              <p:charRg st="1" end="1"/>
                                            </p:txEl>
                                          </p:spTgt>
                                        </p:tgtEl>
                                        <p:attrNameLst>
                                          <p:attrName>style.visibility</p:attrName>
                                        </p:attrNameLst>
                                      </p:cBhvr>
                                      <p:to>
                                        <p:strVal val="visible"/>
                                      </p:to>
                                    </p:set>
                                    <p:animEffect transition="in" filter="fade">
                                      <p:cBhvr>
                                        <p:cTn id="46" dur="1000"/>
                                        <p:tgtEl>
                                          <p:spTgt spid="74">
                                            <p:txEl>
                                              <p:char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4">
                                            <p:txEl>
                                              <p:charRg st="1" end="1"/>
                                            </p:txEl>
                                          </p:spTgt>
                                        </p:tgtEl>
                                        <p:attrNameLst>
                                          <p:attrName>style.visibility</p:attrName>
                                        </p:attrNameLst>
                                      </p:cBhvr>
                                      <p:to>
                                        <p:strVal val="visible"/>
                                      </p:to>
                                    </p:set>
                                    <p:animEffect transition="in" filter="fade">
                                      <p:cBhvr>
                                        <p:cTn id="49" dur="1000"/>
                                        <p:tgtEl>
                                          <p:spTgt spid="74">
                                            <p:txEl>
                                              <p:charRg st="1" end="1"/>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xEl>
                                              <p:charRg st="1" end="1"/>
                                            </p:txEl>
                                          </p:spTgt>
                                        </p:tgtEl>
                                        <p:attrNameLst>
                                          <p:attrName>style.visibility</p:attrName>
                                        </p:attrNameLst>
                                      </p:cBhvr>
                                      <p:to>
                                        <p:strVal val="visible"/>
                                      </p:to>
                                    </p:set>
                                    <p:animEffect transition="in" filter="fade">
                                      <p:cBhvr>
                                        <p:cTn id="52" dur="1000"/>
                                        <p:tgtEl>
                                          <p:spTgt spid="74">
                                            <p:txEl>
                                              <p:charRg st="1" end="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4">
                                            <p:txEl>
                                              <p:charRg st="1" end="1"/>
                                            </p:txEl>
                                          </p:spTgt>
                                        </p:tgtEl>
                                        <p:attrNameLst>
                                          <p:attrName>style.visibility</p:attrName>
                                        </p:attrNameLst>
                                      </p:cBhvr>
                                      <p:to>
                                        <p:strVal val="visible"/>
                                      </p:to>
                                    </p:set>
                                    <p:animEffect transition="in" filter="fade">
                                      <p:cBhvr>
                                        <p:cTn id="55" dur="1000"/>
                                        <p:tgtEl>
                                          <p:spTgt spid="74">
                                            <p:txEl>
                                              <p:char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74">
                                            <p:txEl>
                                              <p:charRg st="1" end="1"/>
                                            </p:txEl>
                                          </p:spTgt>
                                        </p:tgtEl>
                                        <p:attrNameLst>
                                          <p:attrName>style.visibility</p:attrName>
                                        </p:attrNameLst>
                                      </p:cBhvr>
                                      <p:to>
                                        <p:strVal val="visible"/>
                                      </p:to>
                                    </p:set>
                                    <p:animEffect transition="in" filter="fade">
                                      <p:cBhvr>
                                        <p:cTn id="58" dur="1000"/>
                                        <p:tgtEl>
                                          <p:spTgt spid="74">
                                            <p:txEl>
                                              <p:charRg st="1" end="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74">
                                            <p:txEl>
                                              <p:charRg st="1" end="1"/>
                                            </p:txEl>
                                          </p:spTgt>
                                        </p:tgtEl>
                                        <p:attrNameLst>
                                          <p:attrName>style.visibility</p:attrName>
                                        </p:attrNameLst>
                                      </p:cBhvr>
                                      <p:to>
                                        <p:strVal val="visible"/>
                                      </p:to>
                                    </p:set>
                                    <p:animEffect transition="in" filter="fade">
                                      <p:cBhvr>
                                        <p:cTn id="61" dur="1000"/>
                                        <p:tgtEl>
                                          <p:spTgt spid="74">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White Pure">
  <p:cSld name="Title White Pure">
    <p:spTree>
      <p:nvGrpSpPr>
        <p:cNvPr id="1" name="Shape 100"/>
        <p:cNvGrpSpPr/>
        <p:nvPr/>
      </p:nvGrpSpPr>
      <p:grpSpPr>
        <a:xfrm>
          <a:off x="0" y="0"/>
          <a:ext cx="0" cy="0"/>
          <a:chOff x="0" y="0"/>
          <a:chExt cx="0" cy="0"/>
        </a:xfrm>
      </p:grpSpPr>
      <p:sp>
        <p:nvSpPr>
          <p:cNvPr id="101" name="Google Shape;101;p14"/>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02" name="Google Shape;102;p14"/>
          <p:cNvSpPr txBox="1"/>
          <p:nvPr/>
        </p:nvSpPr>
        <p:spPr>
          <a:xfrm>
            <a:off x="10455564" y="6467840"/>
            <a:ext cx="154505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sp>
        <p:nvSpPr>
          <p:cNvPr id="103" name="Google Shape;103;p14"/>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04" name="Google Shape;104;p14"/>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05" name="Google Shape;105;p14"/>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F5CA9"/>
              </a:buClr>
              <a:buSzPts val="4000"/>
              <a:buFont typeface="K2D"/>
              <a:buNone/>
              <a:defRPr sz="40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4"/>
          <p:cNvSpPr txBox="1">
            <a:spLocks noGrp="1"/>
          </p:cNvSpPr>
          <p:nvPr>
            <p:ph type="subTitle" idx="1"/>
          </p:nvPr>
        </p:nvSpPr>
        <p:spPr>
          <a:xfrm>
            <a:off x="1443566" y="3428999"/>
            <a:ext cx="10029565" cy="79649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AFEF"/>
              </a:buClr>
              <a:buSzPts val="3200"/>
              <a:buNone/>
              <a:defRPr sz="3200">
                <a:solidFill>
                  <a:srgbClr val="00AFEF"/>
                </a:solidFill>
                <a:latin typeface="Barlow"/>
                <a:ea typeface="Barlow"/>
                <a:cs typeface="Barlow"/>
                <a:sym typeface="Barlow"/>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7" name="Google Shape;107;p14"/>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4"/>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09" name="Google Shape;109;p14"/>
          <p:cNvGrpSpPr/>
          <p:nvPr/>
        </p:nvGrpSpPr>
        <p:grpSpPr>
          <a:xfrm>
            <a:off x="741485" y="6410864"/>
            <a:ext cx="2760487" cy="419178"/>
            <a:chOff x="741485" y="6410864"/>
            <a:chExt cx="2760487" cy="419178"/>
          </a:xfrm>
        </p:grpSpPr>
        <p:sp>
          <p:nvSpPr>
            <p:cNvPr id="110" name="Google Shape;110;p14"/>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111" name="Google Shape;111;p14"/>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1F5CA9"/>
                  </a:solidFill>
                  <a:latin typeface="K2D" panose="020B0604020202020204" charset="-34"/>
                  <a:ea typeface="K2D"/>
                  <a:cs typeface="K2D" panose="020B0604020202020204" charset="-34"/>
                  <a:sym typeface="K2D"/>
                </a:rPr>
                <a:t>ĐẠI HỌC CẦN THƠ</a:t>
              </a:r>
              <a:endParaRPr sz="1400" b="1" dirty="0">
                <a:solidFill>
                  <a:srgbClr val="1F5CA9"/>
                </a:solidFill>
                <a:latin typeface="K2D" panose="020B0604020202020204" charset="-34"/>
                <a:ea typeface="K2D"/>
                <a:cs typeface="K2D" panose="020B0604020202020204" charset="-34"/>
                <a:sym typeface="K2D"/>
              </a:endParaRPr>
            </a:p>
          </p:txBody>
        </p:sp>
      </p:grpSp>
      <p:pic>
        <p:nvPicPr>
          <p:cNvPr id="112" name="Google Shape;112;p14"/>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114" name="Google Shape;114;p14"/>
          <p:cNvPicPr preferRelativeResize="0"/>
          <p:nvPr/>
        </p:nvPicPr>
        <p:blipFill rotWithShape="1">
          <a:blip r:embed="rId3">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349156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xEl>
                                              <p:pRg st="0" end="0"/>
                                            </p:txEl>
                                          </p:spTgt>
                                        </p:tgtEl>
                                        <p:attrNameLst>
                                          <p:attrName>style.visibility</p:attrName>
                                        </p:attrNameLst>
                                      </p:cBhvr>
                                      <p:to>
                                        <p:strVal val="visible"/>
                                      </p:to>
                                    </p:set>
                                    <p:animEffect transition="in" filter="fade">
                                      <p:cBhvr>
                                        <p:cTn id="11" dur="500"/>
                                        <p:tgtEl>
                                          <p:spTgt spid="10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6">
                                            <p:txEl>
                                              <p:charRg st="1" end="1"/>
                                            </p:txEl>
                                          </p:spTgt>
                                        </p:tgtEl>
                                        <p:attrNameLst>
                                          <p:attrName>style.visibility</p:attrName>
                                        </p:attrNameLst>
                                      </p:cBhvr>
                                      <p:to>
                                        <p:strVal val="visible"/>
                                      </p:to>
                                    </p:set>
                                    <p:animEffect transition="in" filter="fade">
                                      <p:cBhvr>
                                        <p:cTn id="15" dur="500"/>
                                        <p:tgtEl>
                                          <p:spTgt spid="106">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6">
                                            <p:txEl>
                                              <p:charRg st="1" end="1"/>
                                            </p:txEl>
                                          </p:spTgt>
                                        </p:tgtEl>
                                        <p:attrNameLst>
                                          <p:attrName>style.visibility</p:attrName>
                                        </p:attrNameLst>
                                      </p:cBhvr>
                                      <p:to>
                                        <p:strVal val="visible"/>
                                      </p:to>
                                    </p:set>
                                    <p:animEffect transition="in" filter="fade">
                                      <p:cBhvr>
                                        <p:cTn id="19" dur="500"/>
                                        <p:tgtEl>
                                          <p:spTgt spid="106">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6">
                                            <p:txEl>
                                              <p:charRg st="1" end="1"/>
                                            </p:txEl>
                                          </p:spTgt>
                                        </p:tgtEl>
                                        <p:attrNameLst>
                                          <p:attrName>style.visibility</p:attrName>
                                        </p:attrNameLst>
                                      </p:cBhvr>
                                      <p:to>
                                        <p:strVal val="visible"/>
                                      </p:to>
                                    </p:set>
                                    <p:animEffect transition="in" filter="fade">
                                      <p:cBhvr>
                                        <p:cTn id="23" dur="500"/>
                                        <p:tgtEl>
                                          <p:spTgt spid="106">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6">
                                            <p:txEl>
                                              <p:charRg st="1" end="1"/>
                                            </p:txEl>
                                          </p:spTgt>
                                        </p:tgtEl>
                                        <p:attrNameLst>
                                          <p:attrName>style.visibility</p:attrName>
                                        </p:attrNameLst>
                                      </p:cBhvr>
                                      <p:to>
                                        <p:strVal val="visible"/>
                                      </p:to>
                                    </p:set>
                                    <p:animEffect transition="in" filter="fade">
                                      <p:cBhvr>
                                        <p:cTn id="27" dur="500"/>
                                        <p:tgtEl>
                                          <p:spTgt spid="106">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6">
                                            <p:txEl>
                                              <p:charRg st="1" end="1"/>
                                            </p:txEl>
                                          </p:spTgt>
                                        </p:tgtEl>
                                        <p:attrNameLst>
                                          <p:attrName>style.visibility</p:attrName>
                                        </p:attrNameLst>
                                      </p:cBhvr>
                                      <p:to>
                                        <p:strVal val="visible"/>
                                      </p:to>
                                    </p:set>
                                    <p:animEffect transition="in" filter="fade">
                                      <p:cBhvr>
                                        <p:cTn id="31" dur="500"/>
                                        <p:tgtEl>
                                          <p:spTgt spid="106">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
                                            <p:txEl>
                                              <p:charRg st="1" end="1"/>
                                            </p:txEl>
                                          </p:spTgt>
                                        </p:tgtEl>
                                        <p:attrNameLst>
                                          <p:attrName>style.visibility</p:attrName>
                                        </p:attrNameLst>
                                      </p:cBhvr>
                                      <p:to>
                                        <p:strVal val="visible"/>
                                      </p:to>
                                    </p:set>
                                    <p:animEffect transition="in" filter="fade">
                                      <p:cBhvr>
                                        <p:cTn id="35" dur="500"/>
                                        <p:tgtEl>
                                          <p:spTgt spid="106">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
                                            <p:txEl>
                                              <p:charRg st="1" end="1"/>
                                            </p:txEl>
                                          </p:spTgt>
                                        </p:tgtEl>
                                        <p:attrNameLst>
                                          <p:attrName>style.visibility</p:attrName>
                                        </p:attrNameLst>
                                      </p:cBhvr>
                                      <p:to>
                                        <p:strVal val="visible"/>
                                      </p:to>
                                    </p:set>
                                    <p:animEffect transition="in" filter="fade">
                                      <p:cBhvr>
                                        <p:cTn id="39" dur="500"/>
                                        <p:tgtEl>
                                          <p:spTgt spid="106">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6">
                                            <p:txEl>
                                              <p:charRg st="1" end="1"/>
                                            </p:txEl>
                                          </p:spTgt>
                                        </p:tgtEl>
                                        <p:attrNameLst>
                                          <p:attrName>style.visibility</p:attrName>
                                        </p:attrNameLst>
                                      </p:cBhvr>
                                      <p:to>
                                        <p:strVal val="visible"/>
                                      </p:to>
                                    </p:set>
                                    <p:animEffect transition="in" filter="fade">
                                      <p:cBhvr>
                                        <p:cTn id="43" dur="500"/>
                                        <p:tgtEl>
                                          <p:spTgt spid="106">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838200" y="15200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228600" algn="just">
              <a:lnSpc>
                <a:spcPct val="100000"/>
              </a:lnSpc>
              <a:spcBef>
                <a:spcPts val="1200"/>
              </a:spcBef>
              <a:spcAft>
                <a:spcPts val="0"/>
              </a:spcAft>
              <a:buClr>
                <a:schemeClr val="dk1"/>
              </a:buClr>
              <a:buSzPts val="2000"/>
              <a:buNone/>
              <a:defRPr sz="2000">
                <a:latin typeface="K2D"/>
                <a:ea typeface="K2D"/>
                <a:cs typeface="K2D"/>
                <a:sym typeface="K2D"/>
              </a:defRPr>
            </a:lvl1pPr>
            <a:lvl2pPr marL="914400" lvl="1" indent="-228600" algn="just">
              <a:lnSpc>
                <a:spcPct val="100000"/>
              </a:lnSpc>
              <a:spcBef>
                <a:spcPts val="500"/>
              </a:spcBef>
              <a:spcAft>
                <a:spcPts val="0"/>
              </a:spcAft>
              <a:buClr>
                <a:schemeClr val="dk1"/>
              </a:buClr>
              <a:buSzPts val="2000"/>
              <a:buNone/>
              <a:defRPr sz="2000">
                <a:latin typeface="K2D"/>
                <a:ea typeface="K2D"/>
                <a:cs typeface="K2D"/>
                <a:sym typeface="K2D"/>
              </a:defRPr>
            </a:lvl2pPr>
            <a:lvl3pPr marL="1371600" lvl="2" indent="-228600" algn="just">
              <a:lnSpc>
                <a:spcPct val="100000"/>
              </a:lnSpc>
              <a:spcBef>
                <a:spcPts val="500"/>
              </a:spcBef>
              <a:spcAft>
                <a:spcPts val="0"/>
              </a:spcAft>
              <a:buClr>
                <a:schemeClr val="dk1"/>
              </a:buClr>
              <a:buSzPts val="1800"/>
              <a:buNone/>
              <a:defRPr sz="1800">
                <a:latin typeface="K2D"/>
                <a:ea typeface="K2D"/>
                <a:cs typeface="K2D"/>
                <a:sym typeface="K2D"/>
              </a:defRPr>
            </a:lvl3pPr>
            <a:lvl4pPr marL="1828800" lvl="3" indent="-228600" algn="just">
              <a:lnSpc>
                <a:spcPct val="100000"/>
              </a:lnSpc>
              <a:spcBef>
                <a:spcPts val="500"/>
              </a:spcBef>
              <a:spcAft>
                <a:spcPts val="0"/>
              </a:spcAft>
              <a:buClr>
                <a:schemeClr val="dk1"/>
              </a:buClr>
              <a:buSzPts val="1600"/>
              <a:buNone/>
              <a:defRPr sz="1600">
                <a:latin typeface="K2D"/>
                <a:ea typeface="K2D"/>
                <a:cs typeface="K2D"/>
                <a:sym typeface="K2D"/>
              </a:defRPr>
            </a:lvl4pPr>
            <a:lvl5pPr marL="2286000" lvl="4" indent="-228600" algn="just">
              <a:lnSpc>
                <a:spcPct val="100000"/>
              </a:lnSpc>
              <a:spcBef>
                <a:spcPts val="500"/>
              </a:spcBef>
              <a:spcAft>
                <a:spcPts val="0"/>
              </a:spcAft>
              <a:buClr>
                <a:schemeClr val="dk1"/>
              </a:buClr>
              <a:buSzPts val="1600"/>
              <a:buNone/>
              <a:defRPr sz="16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18" name="Google Shape;118;p15"/>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119" name="Google Shape;119;p15"/>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20" name="Google Shape;120;p15"/>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21" name="Google Shape;121;p15"/>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22" name="Google Shape;122;p15"/>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5"/>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grpSp>
        <p:nvGrpSpPr>
          <p:cNvPr id="124" name="Google Shape;124;p15"/>
          <p:cNvGrpSpPr/>
          <p:nvPr/>
        </p:nvGrpSpPr>
        <p:grpSpPr>
          <a:xfrm>
            <a:off x="741485" y="6410864"/>
            <a:ext cx="2760487" cy="419178"/>
            <a:chOff x="741485" y="6410864"/>
            <a:chExt cx="2760487" cy="419178"/>
          </a:xfrm>
        </p:grpSpPr>
        <p:sp>
          <p:nvSpPr>
            <p:cNvPr id="125" name="Google Shape;125;p15"/>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126" name="Google Shape;126;p15"/>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1F5CA9"/>
                  </a:solidFill>
                  <a:latin typeface="K2D" panose="020B0604020202020204" charset="-34"/>
                  <a:ea typeface="K2D"/>
                  <a:cs typeface="K2D" panose="020B0604020202020204" charset="-34"/>
                  <a:sym typeface="K2D"/>
                </a:rPr>
                <a:t>ĐẠI HỌC CẦN THƠ</a:t>
              </a:r>
              <a:endParaRPr sz="1400" b="1" dirty="0">
                <a:solidFill>
                  <a:srgbClr val="1F5CA9"/>
                </a:solidFill>
                <a:latin typeface="K2D" panose="020B0604020202020204" charset="-34"/>
                <a:ea typeface="K2D"/>
                <a:cs typeface="K2D" panose="020B0604020202020204" charset="-34"/>
                <a:sym typeface="K2D"/>
              </a:endParaRPr>
            </a:p>
          </p:txBody>
        </p:sp>
      </p:grpSp>
      <p:sp>
        <p:nvSpPr>
          <p:cNvPr id="127" name="Google Shape;127;p15"/>
          <p:cNvSpPr txBox="1"/>
          <p:nvPr/>
        </p:nvSpPr>
        <p:spPr>
          <a:xfrm>
            <a:off x="10446327" y="6467840"/>
            <a:ext cx="155429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128" name="Google Shape;128;p15"/>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130" name="Google Shape;130;p15"/>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396291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White Pure">
  <p:cSld name="Title White Pure">
    <p:spTree>
      <p:nvGrpSpPr>
        <p:cNvPr id="1" name="Shape 100"/>
        <p:cNvGrpSpPr/>
        <p:nvPr/>
      </p:nvGrpSpPr>
      <p:grpSpPr>
        <a:xfrm>
          <a:off x="0" y="0"/>
          <a:ext cx="0" cy="0"/>
          <a:chOff x="0" y="0"/>
          <a:chExt cx="0" cy="0"/>
        </a:xfrm>
      </p:grpSpPr>
      <p:sp>
        <p:nvSpPr>
          <p:cNvPr id="101" name="Google Shape;101;p14"/>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02" name="Google Shape;102;p14"/>
          <p:cNvSpPr txBox="1"/>
          <p:nvPr/>
        </p:nvSpPr>
        <p:spPr>
          <a:xfrm>
            <a:off x="10455564" y="6467840"/>
            <a:ext cx="154505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sp>
        <p:nvSpPr>
          <p:cNvPr id="103" name="Google Shape;103;p14"/>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04" name="Google Shape;104;p14"/>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05" name="Google Shape;105;p14"/>
          <p:cNvSpPr txBox="1">
            <a:spLocks noGrp="1"/>
          </p:cNvSpPr>
          <p:nvPr>
            <p:ph type="ctrTitle"/>
          </p:nvPr>
        </p:nvSpPr>
        <p:spPr>
          <a:xfrm>
            <a:off x="1443567" y="1773238"/>
            <a:ext cx="1002956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F5CA9"/>
              </a:buClr>
              <a:buSzPts val="4000"/>
              <a:buFont typeface="K2D"/>
              <a:buNone/>
              <a:defRPr sz="40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4"/>
          <p:cNvSpPr txBox="1">
            <a:spLocks noGrp="1"/>
          </p:cNvSpPr>
          <p:nvPr>
            <p:ph type="subTitle" idx="1"/>
          </p:nvPr>
        </p:nvSpPr>
        <p:spPr>
          <a:xfrm>
            <a:off x="1443566" y="3428999"/>
            <a:ext cx="10029565" cy="79649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AFEF"/>
              </a:buClr>
              <a:buSzPts val="3200"/>
              <a:buNone/>
              <a:defRPr sz="3200">
                <a:solidFill>
                  <a:srgbClr val="00AFEF"/>
                </a:solidFill>
                <a:latin typeface="Barlow"/>
                <a:ea typeface="Barlow"/>
                <a:cs typeface="Barlow"/>
                <a:sym typeface="Barlow"/>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7" name="Google Shape;107;p14"/>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4"/>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09" name="Google Shape;109;p14"/>
          <p:cNvGrpSpPr/>
          <p:nvPr/>
        </p:nvGrpSpPr>
        <p:grpSpPr>
          <a:xfrm>
            <a:off x="741485" y="6410864"/>
            <a:ext cx="2760487" cy="419178"/>
            <a:chOff x="741485" y="6410864"/>
            <a:chExt cx="2760487" cy="419178"/>
          </a:xfrm>
        </p:grpSpPr>
        <p:sp>
          <p:nvSpPr>
            <p:cNvPr id="110" name="Google Shape;110;p14"/>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111" name="Google Shape;111;p14"/>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1F5CA9"/>
                  </a:solidFill>
                  <a:latin typeface="K2D" panose="020B0604020202020204" charset="-34"/>
                  <a:ea typeface="K2D"/>
                  <a:cs typeface="K2D" panose="020B0604020202020204" charset="-34"/>
                  <a:sym typeface="K2D"/>
                </a:rPr>
                <a:t>ĐẠI HỌC CẦN THƠ</a:t>
              </a:r>
              <a:endParaRPr sz="1400" b="1" dirty="0">
                <a:solidFill>
                  <a:srgbClr val="1F5CA9"/>
                </a:solidFill>
                <a:latin typeface="K2D" panose="020B0604020202020204" charset="-34"/>
                <a:ea typeface="K2D"/>
                <a:cs typeface="K2D" panose="020B0604020202020204" charset="-34"/>
                <a:sym typeface="K2D"/>
              </a:endParaRPr>
            </a:p>
          </p:txBody>
        </p:sp>
      </p:grpSp>
      <p:pic>
        <p:nvPicPr>
          <p:cNvPr id="112" name="Google Shape;112;p14"/>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114" name="Google Shape;114;p14"/>
          <p:cNvPicPr preferRelativeResize="0"/>
          <p:nvPr/>
        </p:nvPicPr>
        <p:blipFill rotWithShape="1">
          <a:blip r:embed="rId3">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
                                            <p:txEl>
                                              <p:pRg st="0" end="0"/>
                                            </p:txEl>
                                          </p:spTgt>
                                        </p:tgtEl>
                                        <p:attrNameLst>
                                          <p:attrName>style.visibility</p:attrName>
                                        </p:attrNameLst>
                                      </p:cBhvr>
                                      <p:to>
                                        <p:strVal val="visible"/>
                                      </p:to>
                                    </p:set>
                                    <p:animEffect transition="in" filter="fade">
                                      <p:cBhvr>
                                        <p:cTn id="11" dur="500"/>
                                        <p:tgtEl>
                                          <p:spTgt spid="10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6">
                                            <p:txEl>
                                              <p:pRg st="1" end="1"/>
                                            </p:txEl>
                                          </p:spTgt>
                                        </p:tgtEl>
                                        <p:attrNameLst>
                                          <p:attrName>style.visibility</p:attrName>
                                        </p:attrNameLst>
                                      </p:cBhvr>
                                      <p:to>
                                        <p:strVal val="visible"/>
                                      </p:to>
                                    </p:set>
                                    <p:animEffect transition="in" filter="fade">
                                      <p:cBhvr>
                                        <p:cTn id="15" dur="500"/>
                                        <p:tgtEl>
                                          <p:spTgt spid="10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6">
                                            <p:txEl>
                                              <p:pRg st="2" end="2"/>
                                            </p:txEl>
                                          </p:spTgt>
                                        </p:tgtEl>
                                        <p:attrNameLst>
                                          <p:attrName>style.visibility</p:attrName>
                                        </p:attrNameLst>
                                      </p:cBhvr>
                                      <p:to>
                                        <p:strVal val="visible"/>
                                      </p:to>
                                    </p:set>
                                    <p:animEffect transition="in" filter="fade">
                                      <p:cBhvr>
                                        <p:cTn id="19" dur="500"/>
                                        <p:tgtEl>
                                          <p:spTgt spid="10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6">
                                            <p:txEl>
                                              <p:pRg st="3" end="3"/>
                                            </p:txEl>
                                          </p:spTgt>
                                        </p:tgtEl>
                                        <p:attrNameLst>
                                          <p:attrName>style.visibility</p:attrName>
                                        </p:attrNameLst>
                                      </p:cBhvr>
                                      <p:to>
                                        <p:strVal val="visible"/>
                                      </p:to>
                                    </p:set>
                                    <p:animEffect transition="in" filter="fade">
                                      <p:cBhvr>
                                        <p:cTn id="23" dur="500"/>
                                        <p:tgtEl>
                                          <p:spTgt spid="10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6">
                                            <p:txEl>
                                              <p:pRg st="4" end="4"/>
                                            </p:txEl>
                                          </p:spTgt>
                                        </p:tgtEl>
                                        <p:attrNameLst>
                                          <p:attrName>style.visibility</p:attrName>
                                        </p:attrNameLst>
                                      </p:cBhvr>
                                      <p:to>
                                        <p:strVal val="visible"/>
                                      </p:to>
                                    </p:set>
                                    <p:animEffect transition="in" filter="fade">
                                      <p:cBhvr>
                                        <p:cTn id="27" dur="500"/>
                                        <p:tgtEl>
                                          <p:spTgt spid="10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6">
                                            <p:txEl>
                                              <p:pRg st="5" end="5"/>
                                            </p:txEl>
                                          </p:spTgt>
                                        </p:tgtEl>
                                        <p:attrNameLst>
                                          <p:attrName>style.visibility</p:attrName>
                                        </p:attrNameLst>
                                      </p:cBhvr>
                                      <p:to>
                                        <p:strVal val="visible"/>
                                      </p:to>
                                    </p:set>
                                    <p:animEffect transition="in" filter="fade">
                                      <p:cBhvr>
                                        <p:cTn id="31" dur="500"/>
                                        <p:tgtEl>
                                          <p:spTgt spid="10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
                                            <p:txEl>
                                              <p:pRg st="6" end="6"/>
                                            </p:txEl>
                                          </p:spTgt>
                                        </p:tgtEl>
                                        <p:attrNameLst>
                                          <p:attrName>style.visibility</p:attrName>
                                        </p:attrNameLst>
                                      </p:cBhvr>
                                      <p:to>
                                        <p:strVal val="visible"/>
                                      </p:to>
                                    </p:set>
                                    <p:animEffect transition="in" filter="fade">
                                      <p:cBhvr>
                                        <p:cTn id="35" dur="500"/>
                                        <p:tgtEl>
                                          <p:spTgt spid="10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6">
                                            <p:txEl>
                                              <p:pRg st="7" end="7"/>
                                            </p:txEl>
                                          </p:spTgt>
                                        </p:tgtEl>
                                        <p:attrNameLst>
                                          <p:attrName>style.visibility</p:attrName>
                                        </p:attrNameLst>
                                      </p:cBhvr>
                                      <p:to>
                                        <p:strVal val="visible"/>
                                      </p:to>
                                    </p:set>
                                    <p:animEffect transition="in" filter="fade">
                                      <p:cBhvr>
                                        <p:cTn id="39" dur="500"/>
                                        <p:tgtEl>
                                          <p:spTgt spid="10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6">
                                            <p:txEl>
                                              <p:pRg st="8" end="8"/>
                                            </p:txEl>
                                          </p:spTgt>
                                        </p:tgtEl>
                                        <p:attrNameLst>
                                          <p:attrName>style.visibility</p:attrName>
                                        </p:attrNameLst>
                                      </p:cBhvr>
                                      <p:to>
                                        <p:strVal val="visible"/>
                                      </p:to>
                                    </p:set>
                                    <p:animEffect transition="in" filter="fade">
                                      <p:cBhvr>
                                        <p:cTn id="43" dur="500"/>
                                        <p:tgtEl>
                                          <p:spTgt spid="1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laceholder Left - Title Right ">
  <p:cSld name="Placeholder Left - Title Right ">
    <p:spTree>
      <p:nvGrpSpPr>
        <p:cNvPr id="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133" name="Google Shape;133;p16"/>
          <p:cNvSpPr txBox="1">
            <a:spLocks noGrp="1"/>
          </p:cNvSpPr>
          <p:nvPr>
            <p:ph type="ctrTitle"/>
          </p:nvPr>
        </p:nvSpPr>
        <p:spPr>
          <a:xfrm>
            <a:off x="6737350" y="1887538"/>
            <a:ext cx="446722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6"/>
          <p:cNvSpPr txBox="1">
            <a:spLocks noGrp="1"/>
          </p:cNvSpPr>
          <p:nvPr>
            <p:ph type="subTitle" idx="1"/>
          </p:nvPr>
        </p:nvSpPr>
        <p:spPr>
          <a:xfrm>
            <a:off x="6737348" y="3648074"/>
            <a:ext cx="4467229" cy="179070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5" name="Google Shape;135;p16"/>
          <p:cNvSpPr txBox="1">
            <a:spLocks noGrp="1"/>
          </p:cNvSpPr>
          <p:nvPr>
            <p:ph type="body" idx="2"/>
          </p:nvPr>
        </p:nvSpPr>
        <p:spPr>
          <a:xfrm>
            <a:off x="624706" y="1485900"/>
            <a:ext cx="5381626" cy="39528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36" name="Google Shape;136;p16"/>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37" name="Google Shape;137;p16"/>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38" name="Google Shape;138;p16"/>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39" name="Google Shape;139;p16"/>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6"/>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41" name="Google Shape;141;p16"/>
          <p:cNvGrpSpPr/>
          <p:nvPr/>
        </p:nvGrpSpPr>
        <p:grpSpPr>
          <a:xfrm>
            <a:off x="741485" y="6410864"/>
            <a:ext cx="2760487" cy="419178"/>
            <a:chOff x="741485" y="6410864"/>
            <a:chExt cx="2760487" cy="419178"/>
          </a:xfrm>
        </p:grpSpPr>
        <p:sp>
          <p:nvSpPr>
            <p:cNvPr id="142" name="Google Shape;142;p16"/>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143" name="Google Shape;143;p16"/>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1F5CA9"/>
                  </a:solidFill>
                  <a:latin typeface="K2D" panose="020B0604020202020204" charset="-34"/>
                  <a:ea typeface="K2D"/>
                  <a:cs typeface="K2D" panose="020B0604020202020204" charset="-34"/>
                  <a:sym typeface="K2D"/>
                </a:rPr>
                <a:t>ĐẠI HỌC CẦN THƠ</a:t>
              </a:r>
              <a:endParaRPr sz="1400" b="1" dirty="0">
                <a:solidFill>
                  <a:srgbClr val="1F5CA9"/>
                </a:solidFill>
                <a:latin typeface="K2D" panose="020B0604020202020204" charset="-34"/>
                <a:ea typeface="K2D"/>
                <a:cs typeface="K2D" panose="020B0604020202020204" charset="-34"/>
                <a:sym typeface="K2D"/>
              </a:endParaRPr>
            </a:p>
          </p:txBody>
        </p:sp>
      </p:grpSp>
      <p:sp>
        <p:nvSpPr>
          <p:cNvPr id="144" name="Google Shape;144;p16"/>
          <p:cNvSpPr txBox="1"/>
          <p:nvPr/>
        </p:nvSpPr>
        <p:spPr>
          <a:xfrm>
            <a:off x="10446327" y="6467840"/>
            <a:ext cx="155429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145" name="Google Shape;145;p16"/>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146" name="Google Shape;146;p16"/>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275837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4">
                                            <p:txEl>
                                              <p:pRg st="0" end="0"/>
                                            </p:txEl>
                                          </p:spTgt>
                                        </p:tgtEl>
                                        <p:attrNameLst>
                                          <p:attrName>style.visibility</p:attrName>
                                        </p:attrNameLst>
                                      </p:cBhvr>
                                      <p:to>
                                        <p:strVal val="visible"/>
                                      </p:to>
                                    </p:set>
                                    <p:animEffect transition="in" filter="fade">
                                      <p:cBhvr>
                                        <p:cTn id="11" dur="500"/>
                                        <p:tgtEl>
                                          <p:spTgt spid="13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4">
                                            <p:txEl>
                                              <p:charRg st="1" end="1"/>
                                            </p:txEl>
                                          </p:spTgt>
                                        </p:tgtEl>
                                        <p:attrNameLst>
                                          <p:attrName>style.visibility</p:attrName>
                                        </p:attrNameLst>
                                      </p:cBhvr>
                                      <p:to>
                                        <p:strVal val="visible"/>
                                      </p:to>
                                    </p:set>
                                    <p:animEffect transition="in" filter="fade">
                                      <p:cBhvr>
                                        <p:cTn id="15" dur="500"/>
                                        <p:tgtEl>
                                          <p:spTgt spid="134">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4">
                                            <p:txEl>
                                              <p:charRg st="1" end="1"/>
                                            </p:txEl>
                                          </p:spTgt>
                                        </p:tgtEl>
                                        <p:attrNameLst>
                                          <p:attrName>style.visibility</p:attrName>
                                        </p:attrNameLst>
                                      </p:cBhvr>
                                      <p:to>
                                        <p:strVal val="visible"/>
                                      </p:to>
                                    </p:set>
                                    <p:animEffect transition="in" filter="fade">
                                      <p:cBhvr>
                                        <p:cTn id="19" dur="500"/>
                                        <p:tgtEl>
                                          <p:spTgt spid="134">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4">
                                            <p:txEl>
                                              <p:charRg st="1" end="1"/>
                                            </p:txEl>
                                          </p:spTgt>
                                        </p:tgtEl>
                                        <p:attrNameLst>
                                          <p:attrName>style.visibility</p:attrName>
                                        </p:attrNameLst>
                                      </p:cBhvr>
                                      <p:to>
                                        <p:strVal val="visible"/>
                                      </p:to>
                                    </p:set>
                                    <p:animEffect transition="in" filter="fade">
                                      <p:cBhvr>
                                        <p:cTn id="23" dur="500"/>
                                        <p:tgtEl>
                                          <p:spTgt spid="134">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4">
                                            <p:txEl>
                                              <p:charRg st="1" end="1"/>
                                            </p:txEl>
                                          </p:spTgt>
                                        </p:tgtEl>
                                        <p:attrNameLst>
                                          <p:attrName>style.visibility</p:attrName>
                                        </p:attrNameLst>
                                      </p:cBhvr>
                                      <p:to>
                                        <p:strVal val="visible"/>
                                      </p:to>
                                    </p:set>
                                    <p:animEffect transition="in" filter="fade">
                                      <p:cBhvr>
                                        <p:cTn id="27" dur="500"/>
                                        <p:tgtEl>
                                          <p:spTgt spid="134">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4">
                                            <p:txEl>
                                              <p:charRg st="1" end="1"/>
                                            </p:txEl>
                                          </p:spTgt>
                                        </p:tgtEl>
                                        <p:attrNameLst>
                                          <p:attrName>style.visibility</p:attrName>
                                        </p:attrNameLst>
                                      </p:cBhvr>
                                      <p:to>
                                        <p:strVal val="visible"/>
                                      </p:to>
                                    </p:set>
                                    <p:animEffect transition="in" filter="fade">
                                      <p:cBhvr>
                                        <p:cTn id="31" dur="500"/>
                                        <p:tgtEl>
                                          <p:spTgt spid="134">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4">
                                            <p:txEl>
                                              <p:charRg st="1" end="1"/>
                                            </p:txEl>
                                          </p:spTgt>
                                        </p:tgtEl>
                                        <p:attrNameLst>
                                          <p:attrName>style.visibility</p:attrName>
                                        </p:attrNameLst>
                                      </p:cBhvr>
                                      <p:to>
                                        <p:strVal val="visible"/>
                                      </p:to>
                                    </p:set>
                                    <p:animEffect transition="in" filter="fade">
                                      <p:cBhvr>
                                        <p:cTn id="35" dur="500"/>
                                        <p:tgtEl>
                                          <p:spTgt spid="134">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4">
                                            <p:txEl>
                                              <p:charRg st="1" end="1"/>
                                            </p:txEl>
                                          </p:spTgt>
                                        </p:tgtEl>
                                        <p:attrNameLst>
                                          <p:attrName>style.visibility</p:attrName>
                                        </p:attrNameLst>
                                      </p:cBhvr>
                                      <p:to>
                                        <p:strVal val="visible"/>
                                      </p:to>
                                    </p:set>
                                    <p:animEffect transition="in" filter="fade">
                                      <p:cBhvr>
                                        <p:cTn id="39" dur="500"/>
                                        <p:tgtEl>
                                          <p:spTgt spid="134">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34">
                                            <p:txEl>
                                              <p:charRg st="1" end="1"/>
                                            </p:txEl>
                                          </p:spTgt>
                                        </p:tgtEl>
                                        <p:attrNameLst>
                                          <p:attrName>style.visibility</p:attrName>
                                        </p:attrNameLst>
                                      </p:cBhvr>
                                      <p:to>
                                        <p:strVal val="visible"/>
                                      </p:to>
                                    </p:set>
                                    <p:animEffect transition="in" filter="fade">
                                      <p:cBhvr>
                                        <p:cTn id="43" dur="500"/>
                                        <p:tgtEl>
                                          <p:spTgt spid="134">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Left - Placeholder Right">
  <p:cSld name="Title Left - Placeholder Right">
    <p:spTree>
      <p:nvGrpSpPr>
        <p:cNvPr id="1" name="Shape 147"/>
        <p:cNvGrpSpPr/>
        <p:nvPr/>
      </p:nvGrpSpPr>
      <p:grpSpPr>
        <a:xfrm>
          <a:off x="0" y="0"/>
          <a:ext cx="0" cy="0"/>
          <a:chOff x="0" y="0"/>
          <a:chExt cx="0" cy="0"/>
        </a:xfrm>
      </p:grpSpPr>
      <p:pic>
        <p:nvPicPr>
          <p:cNvPr id="148" name="Google Shape;148;p17"/>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149" name="Google Shape;149;p17"/>
          <p:cNvSpPr txBox="1">
            <a:spLocks noGrp="1"/>
          </p:cNvSpPr>
          <p:nvPr>
            <p:ph type="ctrTitle"/>
          </p:nvPr>
        </p:nvSpPr>
        <p:spPr>
          <a:xfrm>
            <a:off x="514350" y="1773238"/>
            <a:ext cx="446722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17"/>
          <p:cNvSpPr txBox="1">
            <a:spLocks noGrp="1"/>
          </p:cNvSpPr>
          <p:nvPr>
            <p:ph type="subTitle" idx="1"/>
          </p:nvPr>
        </p:nvSpPr>
        <p:spPr>
          <a:xfrm>
            <a:off x="514348" y="3533774"/>
            <a:ext cx="4467229" cy="1894569"/>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1" name="Google Shape;151;p17"/>
          <p:cNvSpPr txBox="1">
            <a:spLocks noGrp="1"/>
          </p:cNvSpPr>
          <p:nvPr>
            <p:ph type="body" idx="2"/>
          </p:nvPr>
        </p:nvSpPr>
        <p:spPr>
          <a:xfrm>
            <a:off x="5667375" y="1371600"/>
            <a:ext cx="5381626" cy="39528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7"/>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53" name="Google Shape;153;p17"/>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54" name="Google Shape;154;p17"/>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55" name="Google Shape;155;p17"/>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7"/>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57" name="Google Shape;157;p17"/>
          <p:cNvGrpSpPr/>
          <p:nvPr/>
        </p:nvGrpSpPr>
        <p:grpSpPr>
          <a:xfrm>
            <a:off x="741485" y="6410864"/>
            <a:ext cx="2760487" cy="419178"/>
            <a:chOff x="741485" y="6410864"/>
            <a:chExt cx="2760487" cy="419178"/>
          </a:xfrm>
        </p:grpSpPr>
        <p:sp>
          <p:nvSpPr>
            <p:cNvPr id="158" name="Google Shape;158;p17"/>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159" name="Google Shape;159;p17"/>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1F5CA9"/>
                  </a:solidFill>
                  <a:latin typeface="K2D" panose="020B0604020202020204" charset="-34"/>
                  <a:ea typeface="K2D"/>
                  <a:cs typeface="K2D" panose="020B0604020202020204" charset="-34"/>
                  <a:sym typeface="K2D"/>
                </a:rPr>
                <a:t>ĐẠI HỌC CẦN THƠ</a:t>
              </a:r>
              <a:endParaRPr sz="1400" b="1" dirty="0">
                <a:solidFill>
                  <a:srgbClr val="1F5CA9"/>
                </a:solidFill>
                <a:latin typeface="K2D" panose="020B0604020202020204" charset="-34"/>
                <a:ea typeface="K2D"/>
                <a:cs typeface="K2D" panose="020B0604020202020204" charset="-34"/>
                <a:sym typeface="K2D"/>
              </a:endParaRPr>
            </a:p>
          </p:txBody>
        </p:sp>
      </p:grpSp>
      <p:sp>
        <p:nvSpPr>
          <p:cNvPr id="160" name="Google Shape;160;p17"/>
          <p:cNvSpPr txBox="1"/>
          <p:nvPr/>
        </p:nvSpPr>
        <p:spPr>
          <a:xfrm>
            <a:off x="10455564" y="6467840"/>
            <a:ext cx="154505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161" name="Google Shape;161;p17"/>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162" name="Google Shape;162;p17"/>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366724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animEffect transition="in" filter="fade">
                                      <p:cBhvr>
                                        <p:cTn id="11" dur="500"/>
                                        <p:tgtEl>
                                          <p:spTgt spid="15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0">
                                            <p:txEl>
                                              <p:charRg st="1" end="1"/>
                                            </p:txEl>
                                          </p:spTgt>
                                        </p:tgtEl>
                                        <p:attrNameLst>
                                          <p:attrName>style.visibility</p:attrName>
                                        </p:attrNameLst>
                                      </p:cBhvr>
                                      <p:to>
                                        <p:strVal val="visible"/>
                                      </p:to>
                                    </p:set>
                                    <p:animEffect transition="in" filter="fade">
                                      <p:cBhvr>
                                        <p:cTn id="15" dur="500"/>
                                        <p:tgtEl>
                                          <p:spTgt spid="150">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0">
                                            <p:txEl>
                                              <p:charRg st="1" end="1"/>
                                            </p:txEl>
                                          </p:spTgt>
                                        </p:tgtEl>
                                        <p:attrNameLst>
                                          <p:attrName>style.visibility</p:attrName>
                                        </p:attrNameLst>
                                      </p:cBhvr>
                                      <p:to>
                                        <p:strVal val="visible"/>
                                      </p:to>
                                    </p:set>
                                    <p:animEffect transition="in" filter="fade">
                                      <p:cBhvr>
                                        <p:cTn id="19" dur="500"/>
                                        <p:tgtEl>
                                          <p:spTgt spid="150">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0">
                                            <p:txEl>
                                              <p:charRg st="1" end="1"/>
                                            </p:txEl>
                                          </p:spTgt>
                                        </p:tgtEl>
                                        <p:attrNameLst>
                                          <p:attrName>style.visibility</p:attrName>
                                        </p:attrNameLst>
                                      </p:cBhvr>
                                      <p:to>
                                        <p:strVal val="visible"/>
                                      </p:to>
                                    </p:set>
                                    <p:animEffect transition="in" filter="fade">
                                      <p:cBhvr>
                                        <p:cTn id="23" dur="500"/>
                                        <p:tgtEl>
                                          <p:spTgt spid="150">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0">
                                            <p:txEl>
                                              <p:charRg st="1" end="1"/>
                                            </p:txEl>
                                          </p:spTgt>
                                        </p:tgtEl>
                                        <p:attrNameLst>
                                          <p:attrName>style.visibility</p:attrName>
                                        </p:attrNameLst>
                                      </p:cBhvr>
                                      <p:to>
                                        <p:strVal val="visible"/>
                                      </p:to>
                                    </p:set>
                                    <p:animEffect transition="in" filter="fade">
                                      <p:cBhvr>
                                        <p:cTn id="27" dur="500"/>
                                        <p:tgtEl>
                                          <p:spTgt spid="150">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0">
                                            <p:txEl>
                                              <p:charRg st="1" end="1"/>
                                            </p:txEl>
                                          </p:spTgt>
                                        </p:tgtEl>
                                        <p:attrNameLst>
                                          <p:attrName>style.visibility</p:attrName>
                                        </p:attrNameLst>
                                      </p:cBhvr>
                                      <p:to>
                                        <p:strVal val="visible"/>
                                      </p:to>
                                    </p:set>
                                    <p:animEffect transition="in" filter="fade">
                                      <p:cBhvr>
                                        <p:cTn id="31" dur="500"/>
                                        <p:tgtEl>
                                          <p:spTgt spid="150">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0">
                                            <p:txEl>
                                              <p:charRg st="1" end="1"/>
                                            </p:txEl>
                                          </p:spTgt>
                                        </p:tgtEl>
                                        <p:attrNameLst>
                                          <p:attrName>style.visibility</p:attrName>
                                        </p:attrNameLst>
                                      </p:cBhvr>
                                      <p:to>
                                        <p:strVal val="visible"/>
                                      </p:to>
                                    </p:set>
                                    <p:animEffect transition="in" filter="fade">
                                      <p:cBhvr>
                                        <p:cTn id="35" dur="500"/>
                                        <p:tgtEl>
                                          <p:spTgt spid="150">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50">
                                            <p:txEl>
                                              <p:charRg st="1" end="1"/>
                                            </p:txEl>
                                          </p:spTgt>
                                        </p:tgtEl>
                                        <p:attrNameLst>
                                          <p:attrName>style.visibility</p:attrName>
                                        </p:attrNameLst>
                                      </p:cBhvr>
                                      <p:to>
                                        <p:strVal val="visible"/>
                                      </p:to>
                                    </p:set>
                                    <p:animEffect transition="in" filter="fade">
                                      <p:cBhvr>
                                        <p:cTn id="39" dur="500"/>
                                        <p:tgtEl>
                                          <p:spTgt spid="150">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50">
                                            <p:txEl>
                                              <p:charRg st="1" end="1"/>
                                            </p:txEl>
                                          </p:spTgt>
                                        </p:tgtEl>
                                        <p:attrNameLst>
                                          <p:attrName>style.visibility</p:attrName>
                                        </p:attrNameLst>
                                      </p:cBhvr>
                                      <p:to>
                                        <p:strVal val="visible"/>
                                      </p:to>
                                    </p:set>
                                    <p:animEffect transition="in" filter="fade">
                                      <p:cBhvr>
                                        <p:cTn id="43" dur="500"/>
                                        <p:tgtEl>
                                          <p:spTgt spid="150">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icture Left">
  <p:cSld name="Picture Left">
    <p:spTree>
      <p:nvGrpSpPr>
        <p:cNvPr id="1" name="Shape 163"/>
        <p:cNvGrpSpPr/>
        <p:nvPr/>
      </p:nvGrpSpPr>
      <p:grpSpPr>
        <a:xfrm>
          <a:off x="0" y="0"/>
          <a:ext cx="0" cy="0"/>
          <a:chOff x="0" y="0"/>
          <a:chExt cx="0" cy="0"/>
        </a:xfrm>
      </p:grpSpPr>
      <p:sp>
        <p:nvSpPr>
          <p:cNvPr id="164" name="Google Shape;164;p18"/>
          <p:cNvSpPr>
            <a:spLocks noGrp="1"/>
          </p:cNvSpPr>
          <p:nvPr>
            <p:ph type="pic" idx="2"/>
          </p:nvPr>
        </p:nvSpPr>
        <p:spPr>
          <a:xfrm>
            <a:off x="0" y="0"/>
            <a:ext cx="4787900" cy="6858000"/>
          </a:xfrm>
          <a:prstGeom prst="rect">
            <a:avLst/>
          </a:prstGeom>
          <a:noFill/>
          <a:ln>
            <a:noFill/>
          </a:ln>
        </p:spPr>
      </p:sp>
      <p:sp>
        <p:nvSpPr>
          <p:cNvPr id="165" name="Google Shape;165;p18"/>
          <p:cNvSpPr txBox="1">
            <a:spLocks noGrp="1"/>
          </p:cNvSpPr>
          <p:nvPr>
            <p:ph type="ctrTitle"/>
          </p:nvPr>
        </p:nvSpPr>
        <p:spPr>
          <a:xfrm>
            <a:off x="5626100" y="1887538"/>
            <a:ext cx="595947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18"/>
          <p:cNvSpPr txBox="1">
            <a:spLocks noGrp="1"/>
          </p:cNvSpPr>
          <p:nvPr>
            <p:ph type="subTitle" idx="1"/>
          </p:nvPr>
        </p:nvSpPr>
        <p:spPr>
          <a:xfrm>
            <a:off x="5626098" y="3648074"/>
            <a:ext cx="5959480" cy="2502381"/>
          </a:xfrm>
          <a:prstGeom prst="rect">
            <a:avLst/>
          </a:prstGeom>
          <a:noFill/>
          <a:ln>
            <a:noFill/>
          </a:ln>
        </p:spPr>
        <p:txBody>
          <a:bodyPr spcFirstLastPara="1" wrap="square" lIns="91425" tIns="45700" rIns="91425" bIns="45700" anchor="t" anchorCtr="0">
            <a:noAutofit/>
          </a:bodyPr>
          <a:lstStyle>
            <a:lvl1pPr lvl="0" algn="just">
              <a:lnSpc>
                <a:spcPct val="10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7" name="Google Shape;167;p18"/>
          <p:cNvSpPr/>
          <p:nvPr/>
        </p:nvSpPr>
        <p:spPr>
          <a:xfrm>
            <a:off x="4787899" y="0"/>
            <a:ext cx="116779" cy="685800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68" name="Google Shape;168;p18"/>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69" name="Google Shape;169;p18"/>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70" name="Google Shape;170;p18"/>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71" name="Google Shape;171;p18"/>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8"/>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73" name="Google Shape;173;p18"/>
          <p:cNvGrpSpPr/>
          <p:nvPr/>
        </p:nvGrpSpPr>
        <p:grpSpPr>
          <a:xfrm>
            <a:off x="741485" y="6410864"/>
            <a:ext cx="2760487" cy="419178"/>
            <a:chOff x="741485" y="6410864"/>
            <a:chExt cx="2760487" cy="419178"/>
          </a:xfrm>
        </p:grpSpPr>
        <p:sp>
          <p:nvSpPr>
            <p:cNvPr id="174" name="Google Shape;174;p18"/>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175" name="Google Shape;175;p18"/>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176" name="Google Shape;176;p18"/>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177" name="Google Shape;177;p18"/>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178" name="Google Shape;178;p18"/>
          <p:cNvPicPr preferRelativeResize="0"/>
          <p:nvPr/>
        </p:nvPicPr>
        <p:blipFill rotWithShape="1">
          <a:blip r:embed="rId3">
            <a:alphaModFix/>
          </a:blip>
          <a:srcRect/>
          <a:stretch/>
        </p:blipFill>
        <p:spPr>
          <a:xfrm>
            <a:off x="4785106" y="241300"/>
            <a:ext cx="292100" cy="292100"/>
          </a:xfrm>
          <a:prstGeom prst="rect">
            <a:avLst/>
          </a:prstGeom>
          <a:noFill/>
          <a:ln>
            <a:noFill/>
          </a:ln>
        </p:spPr>
      </p:pic>
      <p:pic>
        <p:nvPicPr>
          <p:cNvPr id="179" name="Google Shape;179;p18"/>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288529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6">
                                            <p:txEl>
                                              <p:pRg st="0" end="0"/>
                                            </p:txEl>
                                          </p:spTgt>
                                        </p:tgtEl>
                                        <p:attrNameLst>
                                          <p:attrName>style.visibility</p:attrName>
                                        </p:attrNameLst>
                                      </p:cBhvr>
                                      <p:to>
                                        <p:strVal val="visible"/>
                                      </p:to>
                                    </p:set>
                                    <p:animEffect transition="in" filter="fade">
                                      <p:cBhvr>
                                        <p:cTn id="11" dur="500"/>
                                        <p:tgtEl>
                                          <p:spTgt spid="16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6">
                                            <p:txEl>
                                              <p:charRg st="1" end="1"/>
                                            </p:txEl>
                                          </p:spTgt>
                                        </p:tgtEl>
                                        <p:attrNameLst>
                                          <p:attrName>style.visibility</p:attrName>
                                        </p:attrNameLst>
                                      </p:cBhvr>
                                      <p:to>
                                        <p:strVal val="visible"/>
                                      </p:to>
                                    </p:set>
                                    <p:animEffect transition="in" filter="fade">
                                      <p:cBhvr>
                                        <p:cTn id="15" dur="500"/>
                                        <p:tgtEl>
                                          <p:spTgt spid="166">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6">
                                            <p:txEl>
                                              <p:charRg st="1" end="1"/>
                                            </p:txEl>
                                          </p:spTgt>
                                        </p:tgtEl>
                                        <p:attrNameLst>
                                          <p:attrName>style.visibility</p:attrName>
                                        </p:attrNameLst>
                                      </p:cBhvr>
                                      <p:to>
                                        <p:strVal val="visible"/>
                                      </p:to>
                                    </p:set>
                                    <p:animEffect transition="in" filter="fade">
                                      <p:cBhvr>
                                        <p:cTn id="19" dur="500"/>
                                        <p:tgtEl>
                                          <p:spTgt spid="166">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6">
                                            <p:txEl>
                                              <p:charRg st="1" end="1"/>
                                            </p:txEl>
                                          </p:spTgt>
                                        </p:tgtEl>
                                        <p:attrNameLst>
                                          <p:attrName>style.visibility</p:attrName>
                                        </p:attrNameLst>
                                      </p:cBhvr>
                                      <p:to>
                                        <p:strVal val="visible"/>
                                      </p:to>
                                    </p:set>
                                    <p:animEffect transition="in" filter="fade">
                                      <p:cBhvr>
                                        <p:cTn id="23" dur="500"/>
                                        <p:tgtEl>
                                          <p:spTgt spid="166">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6">
                                            <p:txEl>
                                              <p:charRg st="1" end="1"/>
                                            </p:txEl>
                                          </p:spTgt>
                                        </p:tgtEl>
                                        <p:attrNameLst>
                                          <p:attrName>style.visibility</p:attrName>
                                        </p:attrNameLst>
                                      </p:cBhvr>
                                      <p:to>
                                        <p:strVal val="visible"/>
                                      </p:to>
                                    </p:set>
                                    <p:animEffect transition="in" filter="fade">
                                      <p:cBhvr>
                                        <p:cTn id="27" dur="500"/>
                                        <p:tgtEl>
                                          <p:spTgt spid="166">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6">
                                            <p:txEl>
                                              <p:charRg st="1" end="1"/>
                                            </p:txEl>
                                          </p:spTgt>
                                        </p:tgtEl>
                                        <p:attrNameLst>
                                          <p:attrName>style.visibility</p:attrName>
                                        </p:attrNameLst>
                                      </p:cBhvr>
                                      <p:to>
                                        <p:strVal val="visible"/>
                                      </p:to>
                                    </p:set>
                                    <p:animEffect transition="in" filter="fade">
                                      <p:cBhvr>
                                        <p:cTn id="31" dur="500"/>
                                        <p:tgtEl>
                                          <p:spTgt spid="166">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6">
                                            <p:txEl>
                                              <p:charRg st="1" end="1"/>
                                            </p:txEl>
                                          </p:spTgt>
                                        </p:tgtEl>
                                        <p:attrNameLst>
                                          <p:attrName>style.visibility</p:attrName>
                                        </p:attrNameLst>
                                      </p:cBhvr>
                                      <p:to>
                                        <p:strVal val="visible"/>
                                      </p:to>
                                    </p:set>
                                    <p:animEffect transition="in" filter="fade">
                                      <p:cBhvr>
                                        <p:cTn id="35" dur="500"/>
                                        <p:tgtEl>
                                          <p:spTgt spid="166">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6">
                                            <p:txEl>
                                              <p:charRg st="1" end="1"/>
                                            </p:txEl>
                                          </p:spTgt>
                                        </p:tgtEl>
                                        <p:attrNameLst>
                                          <p:attrName>style.visibility</p:attrName>
                                        </p:attrNameLst>
                                      </p:cBhvr>
                                      <p:to>
                                        <p:strVal val="visible"/>
                                      </p:to>
                                    </p:set>
                                    <p:animEffect transition="in" filter="fade">
                                      <p:cBhvr>
                                        <p:cTn id="39" dur="500"/>
                                        <p:tgtEl>
                                          <p:spTgt spid="166">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66">
                                            <p:txEl>
                                              <p:charRg st="1" end="1"/>
                                            </p:txEl>
                                          </p:spTgt>
                                        </p:tgtEl>
                                        <p:attrNameLst>
                                          <p:attrName>style.visibility</p:attrName>
                                        </p:attrNameLst>
                                      </p:cBhvr>
                                      <p:to>
                                        <p:strVal val="visible"/>
                                      </p:to>
                                    </p:set>
                                    <p:animEffect transition="in" filter="fade">
                                      <p:cBhvr>
                                        <p:cTn id="43" dur="500"/>
                                        <p:tgtEl>
                                          <p:spTgt spid="166">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ue Left">
  <p:cSld name="Blue Left">
    <p:spTree>
      <p:nvGrpSpPr>
        <p:cNvPr id="1" name="Shape 180"/>
        <p:cNvGrpSpPr/>
        <p:nvPr/>
      </p:nvGrpSpPr>
      <p:grpSpPr>
        <a:xfrm>
          <a:off x="0" y="0"/>
          <a:ext cx="0" cy="0"/>
          <a:chOff x="0" y="0"/>
          <a:chExt cx="0" cy="0"/>
        </a:xfrm>
      </p:grpSpPr>
      <p:grpSp>
        <p:nvGrpSpPr>
          <p:cNvPr id="181" name="Google Shape;181;p19"/>
          <p:cNvGrpSpPr/>
          <p:nvPr/>
        </p:nvGrpSpPr>
        <p:grpSpPr>
          <a:xfrm>
            <a:off x="125766" y="134614"/>
            <a:ext cx="3918888" cy="6192390"/>
            <a:chOff x="125766" y="134614"/>
            <a:chExt cx="3918888" cy="6192390"/>
          </a:xfrm>
        </p:grpSpPr>
        <p:sp>
          <p:nvSpPr>
            <p:cNvPr id="182" name="Google Shape;182;p19"/>
            <p:cNvSpPr/>
            <p:nvPr/>
          </p:nvSpPr>
          <p:spPr>
            <a:xfrm>
              <a:off x="125766" y="134614"/>
              <a:ext cx="3918888" cy="6192390"/>
            </a:xfrm>
            <a:prstGeom prst="rect">
              <a:avLst/>
            </a:prstGeom>
            <a:solidFill>
              <a:srgbClr val="1F5C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83" name="Google Shape;183;p19"/>
            <p:cNvSpPr/>
            <p:nvPr/>
          </p:nvSpPr>
          <p:spPr>
            <a:xfrm>
              <a:off x="125766" y="134614"/>
              <a:ext cx="3918888" cy="54884"/>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sp>
        <p:nvSpPr>
          <p:cNvPr id="184" name="Google Shape;184;p19"/>
          <p:cNvSpPr txBox="1">
            <a:spLocks noGrp="1"/>
          </p:cNvSpPr>
          <p:nvPr>
            <p:ph type="subTitle" idx="1"/>
          </p:nvPr>
        </p:nvSpPr>
        <p:spPr>
          <a:xfrm>
            <a:off x="423332" y="2190750"/>
            <a:ext cx="3335867" cy="376152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lt1"/>
              </a:buClr>
              <a:buSzPts val="1600"/>
              <a:buNone/>
              <a:defRPr sz="1600" b="0" i="0">
                <a:solidFill>
                  <a:schemeClr val="lt1"/>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5" name="Google Shape;185;p19"/>
          <p:cNvSpPr txBox="1">
            <a:spLocks noGrp="1"/>
          </p:cNvSpPr>
          <p:nvPr>
            <p:ph type="ctrTitle"/>
          </p:nvPr>
        </p:nvSpPr>
        <p:spPr>
          <a:xfrm>
            <a:off x="423333" y="481807"/>
            <a:ext cx="3335866" cy="157003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800"/>
              <a:buFont typeface="K2D"/>
              <a:buNone/>
              <a:defRPr sz="2800" b="1">
                <a:solidFill>
                  <a:schemeClr val="lt1"/>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19"/>
          <p:cNvSpPr txBox="1">
            <a:spLocks noGrp="1"/>
          </p:cNvSpPr>
          <p:nvPr>
            <p:ph type="body" idx="2"/>
          </p:nvPr>
        </p:nvSpPr>
        <p:spPr>
          <a:xfrm>
            <a:off x="4210050" y="1233577"/>
            <a:ext cx="7685088" cy="488255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9"/>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88" name="Google Shape;188;p19"/>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89" name="Google Shape;189;p19"/>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90" name="Google Shape;190;p19"/>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9"/>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92" name="Google Shape;192;p19"/>
          <p:cNvGrpSpPr/>
          <p:nvPr/>
        </p:nvGrpSpPr>
        <p:grpSpPr>
          <a:xfrm>
            <a:off x="741485" y="6410864"/>
            <a:ext cx="2760487" cy="419178"/>
            <a:chOff x="741485" y="6410864"/>
            <a:chExt cx="2760487" cy="419178"/>
          </a:xfrm>
        </p:grpSpPr>
        <p:sp>
          <p:nvSpPr>
            <p:cNvPr id="193" name="Google Shape;193;p19"/>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194" name="Google Shape;194;p19"/>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195" name="Google Shape;195;p19"/>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196" name="Google Shape;196;p19"/>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197" name="Google Shape;197;p19"/>
          <p:cNvPicPr preferRelativeResize="0"/>
          <p:nvPr/>
        </p:nvPicPr>
        <p:blipFill rotWithShape="1">
          <a:blip r:embed="rId3">
            <a:alphaModFix/>
          </a:blip>
          <a:srcRect/>
          <a:stretch/>
        </p:blipFill>
        <p:spPr>
          <a:xfrm>
            <a:off x="3813175" y="285479"/>
            <a:ext cx="457200" cy="457200"/>
          </a:xfrm>
          <a:prstGeom prst="rect">
            <a:avLst/>
          </a:prstGeom>
          <a:noFill/>
          <a:ln>
            <a:noFill/>
          </a:ln>
        </p:spPr>
      </p:pic>
      <p:pic>
        <p:nvPicPr>
          <p:cNvPr id="198" name="Google Shape;198;p19"/>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8002702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Top">
  <p:cSld name="Picture Top">
    <p:bg>
      <p:bgPr>
        <a:solidFill>
          <a:schemeClr val="lt1"/>
        </a:solidFill>
        <a:effectLst/>
      </p:bgPr>
    </p:bg>
    <p:spTree>
      <p:nvGrpSpPr>
        <p:cNvPr id="1" name="Shape 199"/>
        <p:cNvGrpSpPr/>
        <p:nvPr/>
      </p:nvGrpSpPr>
      <p:grpSpPr>
        <a:xfrm>
          <a:off x="0" y="0"/>
          <a:ext cx="0" cy="0"/>
          <a:chOff x="0" y="0"/>
          <a:chExt cx="0" cy="0"/>
        </a:xfrm>
      </p:grpSpPr>
      <p:grpSp>
        <p:nvGrpSpPr>
          <p:cNvPr id="200" name="Google Shape;200;p20"/>
          <p:cNvGrpSpPr/>
          <p:nvPr/>
        </p:nvGrpSpPr>
        <p:grpSpPr>
          <a:xfrm>
            <a:off x="152386" y="134613"/>
            <a:ext cx="11887228" cy="2275212"/>
            <a:chOff x="125766" y="134611"/>
            <a:chExt cx="3918888" cy="6192393"/>
          </a:xfrm>
        </p:grpSpPr>
        <p:sp>
          <p:nvSpPr>
            <p:cNvPr id="201" name="Google Shape;201;p20"/>
            <p:cNvSpPr/>
            <p:nvPr/>
          </p:nvSpPr>
          <p:spPr>
            <a:xfrm>
              <a:off x="125766" y="134614"/>
              <a:ext cx="3918888" cy="6192390"/>
            </a:xfrm>
            <a:prstGeom prst="rect">
              <a:avLst/>
            </a:prstGeom>
            <a:solidFill>
              <a:srgbClr val="1F5C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02" name="Google Shape;202;p20"/>
            <p:cNvSpPr/>
            <p:nvPr/>
          </p:nvSpPr>
          <p:spPr>
            <a:xfrm>
              <a:off x="125766" y="134611"/>
              <a:ext cx="3918888" cy="124432"/>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sp>
        <p:nvSpPr>
          <p:cNvPr id="203" name="Google Shape;203;p20"/>
          <p:cNvSpPr txBox="1">
            <a:spLocks noGrp="1"/>
          </p:cNvSpPr>
          <p:nvPr>
            <p:ph type="subTitle" idx="1"/>
          </p:nvPr>
        </p:nvSpPr>
        <p:spPr>
          <a:xfrm>
            <a:off x="6191250" y="465934"/>
            <a:ext cx="5229225" cy="1634339"/>
          </a:xfrm>
          <a:prstGeom prst="rect">
            <a:avLst/>
          </a:prstGeom>
          <a:noFill/>
          <a:ln>
            <a:noFill/>
          </a:ln>
        </p:spPr>
        <p:txBody>
          <a:bodyPr spcFirstLastPara="1" wrap="square" lIns="91425" tIns="45700" rIns="91425" bIns="45700" anchor="t" anchorCtr="0">
            <a:noAutofit/>
          </a:bodyPr>
          <a:lstStyle>
            <a:lvl1pPr lvl="0" algn="l">
              <a:lnSpc>
                <a:spcPct val="150000"/>
              </a:lnSpc>
              <a:spcBef>
                <a:spcPts val="1000"/>
              </a:spcBef>
              <a:spcAft>
                <a:spcPts val="0"/>
              </a:spcAft>
              <a:buClr>
                <a:schemeClr val="lt1"/>
              </a:buClr>
              <a:buSzPts val="1600"/>
              <a:buNone/>
              <a:defRPr sz="1600" b="0" i="0">
                <a:solidFill>
                  <a:schemeClr val="lt1"/>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4" name="Google Shape;204;p20"/>
          <p:cNvSpPr txBox="1">
            <a:spLocks noGrp="1"/>
          </p:cNvSpPr>
          <p:nvPr>
            <p:ph type="ctrTitle"/>
          </p:nvPr>
        </p:nvSpPr>
        <p:spPr>
          <a:xfrm>
            <a:off x="624705" y="3223632"/>
            <a:ext cx="4928369" cy="142084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F5CA9"/>
              </a:buClr>
              <a:buSzPts val="2800"/>
              <a:buFont typeface="K2D"/>
              <a:buNone/>
              <a:defRPr sz="28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20"/>
          <p:cNvSpPr>
            <a:spLocks noGrp="1"/>
          </p:cNvSpPr>
          <p:nvPr>
            <p:ph type="pic" idx="2"/>
          </p:nvPr>
        </p:nvSpPr>
        <p:spPr>
          <a:xfrm>
            <a:off x="625089" y="438150"/>
            <a:ext cx="4927600" cy="2619375"/>
          </a:xfrm>
          <a:prstGeom prst="rect">
            <a:avLst/>
          </a:prstGeom>
          <a:solidFill>
            <a:schemeClr val="lt1"/>
          </a:solidFill>
          <a:ln>
            <a:noFill/>
          </a:ln>
        </p:spPr>
      </p:sp>
      <p:sp>
        <p:nvSpPr>
          <p:cNvPr id="206" name="Google Shape;206;p20"/>
          <p:cNvSpPr/>
          <p:nvPr/>
        </p:nvSpPr>
        <p:spPr>
          <a:xfrm>
            <a:off x="624706" y="3062972"/>
            <a:ext cx="4927984" cy="88554"/>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207" name="Google Shape;207;p20"/>
          <p:cNvPicPr preferRelativeResize="0"/>
          <p:nvPr/>
        </p:nvPicPr>
        <p:blipFill rotWithShape="1">
          <a:blip r:embed="rId2">
            <a:alphaModFix/>
          </a:blip>
          <a:srcRect/>
          <a:stretch/>
        </p:blipFill>
        <p:spPr>
          <a:xfrm>
            <a:off x="7069466" y="2644402"/>
            <a:ext cx="3453753" cy="3402396"/>
          </a:xfrm>
          <a:prstGeom prst="rect">
            <a:avLst/>
          </a:prstGeom>
          <a:noFill/>
          <a:ln>
            <a:noFill/>
          </a:ln>
        </p:spPr>
      </p:pic>
      <p:sp>
        <p:nvSpPr>
          <p:cNvPr id="208" name="Google Shape;208;p20"/>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09" name="Google Shape;209;p20"/>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10" name="Google Shape;210;p20"/>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11" name="Google Shape;211;p20"/>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20"/>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13" name="Google Shape;213;p20"/>
          <p:cNvGrpSpPr/>
          <p:nvPr/>
        </p:nvGrpSpPr>
        <p:grpSpPr>
          <a:xfrm>
            <a:off x="741485" y="6410864"/>
            <a:ext cx="2760487" cy="419178"/>
            <a:chOff x="741485" y="6410864"/>
            <a:chExt cx="2760487" cy="419178"/>
          </a:xfrm>
        </p:grpSpPr>
        <p:sp>
          <p:nvSpPr>
            <p:cNvPr id="214" name="Google Shape;214;p20"/>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215" name="Google Shape;215;p20"/>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16" name="Google Shape;216;p20"/>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17" name="Google Shape;217;p20"/>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218" name="Google Shape;218;p20"/>
          <p:cNvPicPr preferRelativeResize="0"/>
          <p:nvPr/>
        </p:nvPicPr>
        <p:blipFill rotWithShape="1">
          <a:blip r:embed="rId4">
            <a:alphaModFix/>
          </a:blip>
          <a:srcRect/>
          <a:stretch/>
        </p:blipFill>
        <p:spPr>
          <a:xfrm>
            <a:off x="11353815" y="2177429"/>
            <a:ext cx="457200" cy="457200"/>
          </a:xfrm>
          <a:prstGeom prst="rect">
            <a:avLst/>
          </a:prstGeom>
          <a:noFill/>
          <a:ln>
            <a:noFill/>
          </a:ln>
        </p:spPr>
      </p:pic>
      <p:pic>
        <p:nvPicPr>
          <p:cNvPr id="219" name="Google Shape;219;p20"/>
          <p:cNvPicPr preferRelativeResize="0"/>
          <p:nvPr/>
        </p:nvPicPr>
        <p:blipFill rotWithShape="1">
          <a:blip r:embed="rId5">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2079832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Bottom">
  <p:cSld name="Picture Bottom">
    <p:bg>
      <p:bgPr>
        <a:solidFill>
          <a:schemeClr val="lt1"/>
        </a:solidFill>
        <a:effectLst/>
      </p:bgPr>
    </p:bg>
    <p:spTree>
      <p:nvGrpSpPr>
        <p:cNvPr id="1" name="Shape 220"/>
        <p:cNvGrpSpPr/>
        <p:nvPr/>
      </p:nvGrpSpPr>
      <p:grpSpPr>
        <a:xfrm>
          <a:off x="0" y="0"/>
          <a:ext cx="0" cy="0"/>
          <a:chOff x="0" y="0"/>
          <a:chExt cx="0" cy="0"/>
        </a:xfrm>
      </p:grpSpPr>
      <p:grpSp>
        <p:nvGrpSpPr>
          <p:cNvPr id="221" name="Google Shape;221;p21"/>
          <p:cNvGrpSpPr/>
          <p:nvPr/>
        </p:nvGrpSpPr>
        <p:grpSpPr>
          <a:xfrm>
            <a:off x="152386" y="3979538"/>
            <a:ext cx="11887228" cy="2275212"/>
            <a:chOff x="125766" y="134611"/>
            <a:chExt cx="3918888" cy="6192393"/>
          </a:xfrm>
        </p:grpSpPr>
        <p:sp>
          <p:nvSpPr>
            <p:cNvPr id="222" name="Google Shape;222;p21"/>
            <p:cNvSpPr/>
            <p:nvPr/>
          </p:nvSpPr>
          <p:spPr>
            <a:xfrm>
              <a:off x="125766" y="134614"/>
              <a:ext cx="3918888" cy="6192390"/>
            </a:xfrm>
            <a:prstGeom prst="rect">
              <a:avLst/>
            </a:prstGeom>
            <a:solidFill>
              <a:srgbClr val="1F5C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23" name="Google Shape;223;p21"/>
            <p:cNvSpPr/>
            <p:nvPr/>
          </p:nvSpPr>
          <p:spPr>
            <a:xfrm>
              <a:off x="125766" y="134611"/>
              <a:ext cx="3918888" cy="124432"/>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sp>
        <p:nvSpPr>
          <p:cNvPr id="224" name="Google Shape;224;p21"/>
          <p:cNvSpPr txBox="1">
            <a:spLocks noGrp="1"/>
          </p:cNvSpPr>
          <p:nvPr>
            <p:ph type="subTitle" idx="1"/>
          </p:nvPr>
        </p:nvSpPr>
        <p:spPr>
          <a:xfrm>
            <a:off x="741485" y="4229011"/>
            <a:ext cx="5229225" cy="1634339"/>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lt1"/>
              </a:buClr>
              <a:buSzPts val="1600"/>
              <a:buNone/>
              <a:defRPr sz="1600" b="0" i="0">
                <a:solidFill>
                  <a:schemeClr val="lt1"/>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5" name="Google Shape;225;p21"/>
          <p:cNvSpPr txBox="1">
            <a:spLocks noGrp="1"/>
          </p:cNvSpPr>
          <p:nvPr>
            <p:ph type="ctrTitle"/>
          </p:nvPr>
        </p:nvSpPr>
        <p:spPr>
          <a:xfrm>
            <a:off x="6569891" y="811935"/>
            <a:ext cx="5229225" cy="142084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F5CA9"/>
              </a:buClr>
              <a:buSzPts val="2800"/>
              <a:buFont typeface="K2D"/>
              <a:buNone/>
              <a:defRPr sz="28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21"/>
          <p:cNvSpPr>
            <a:spLocks noGrp="1"/>
          </p:cNvSpPr>
          <p:nvPr>
            <p:ph type="pic" idx="2"/>
          </p:nvPr>
        </p:nvSpPr>
        <p:spPr>
          <a:xfrm>
            <a:off x="6720704" y="2860675"/>
            <a:ext cx="4927600" cy="2619375"/>
          </a:xfrm>
          <a:prstGeom prst="rect">
            <a:avLst/>
          </a:prstGeom>
          <a:solidFill>
            <a:schemeClr val="lt1"/>
          </a:solidFill>
          <a:ln>
            <a:noFill/>
          </a:ln>
        </p:spPr>
      </p:sp>
      <p:sp>
        <p:nvSpPr>
          <p:cNvPr id="227" name="Google Shape;227;p21"/>
          <p:cNvSpPr/>
          <p:nvPr/>
        </p:nvSpPr>
        <p:spPr>
          <a:xfrm>
            <a:off x="6720704" y="2772120"/>
            <a:ext cx="4928369" cy="88554"/>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228" name="Google Shape;228;p21"/>
          <p:cNvPicPr preferRelativeResize="0"/>
          <p:nvPr/>
        </p:nvPicPr>
        <p:blipFill rotWithShape="1">
          <a:blip r:embed="rId2">
            <a:alphaModFix/>
          </a:blip>
          <a:srcRect/>
          <a:stretch/>
        </p:blipFill>
        <p:spPr>
          <a:xfrm>
            <a:off x="1183842" y="373388"/>
            <a:ext cx="3453753" cy="3402396"/>
          </a:xfrm>
          <a:prstGeom prst="rect">
            <a:avLst/>
          </a:prstGeom>
          <a:noFill/>
          <a:ln>
            <a:noFill/>
          </a:ln>
        </p:spPr>
      </p:pic>
      <p:sp>
        <p:nvSpPr>
          <p:cNvPr id="229" name="Google Shape;229;p21"/>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30" name="Google Shape;230;p21"/>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31" name="Google Shape;231;p21"/>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32" name="Google Shape;232;p21"/>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21"/>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34" name="Google Shape;234;p21"/>
          <p:cNvGrpSpPr/>
          <p:nvPr/>
        </p:nvGrpSpPr>
        <p:grpSpPr>
          <a:xfrm>
            <a:off x="741485" y="6410864"/>
            <a:ext cx="2760487" cy="419178"/>
            <a:chOff x="741485" y="6410864"/>
            <a:chExt cx="2760487" cy="419178"/>
          </a:xfrm>
        </p:grpSpPr>
        <p:sp>
          <p:nvSpPr>
            <p:cNvPr id="235" name="Google Shape;235;p21"/>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236" name="Google Shape;236;p21"/>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37" name="Google Shape;237;p21"/>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38" name="Google Shape;238;p21"/>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239" name="Google Shape;239;p21"/>
          <p:cNvPicPr preferRelativeResize="0"/>
          <p:nvPr/>
        </p:nvPicPr>
        <p:blipFill rotWithShape="1">
          <a:blip r:embed="rId4">
            <a:alphaModFix/>
          </a:blip>
          <a:srcRect/>
          <a:stretch/>
        </p:blipFill>
        <p:spPr>
          <a:xfrm rot="-5400000">
            <a:off x="222467" y="3759764"/>
            <a:ext cx="457200" cy="457200"/>
          </a:xfrm>
          <a:prstGeom prst="rect">
            <a:avLst/>
          </a:prstGeom>
          <a:noFill/>
          <a:ln>
            <a:noFill/>
          </a:ln>
        </p:spPr>
      </p:pic>
      <p:pic>
        <p:nvPicPr>
          <p:cNvPr id="240" name="Google Shape;240;p21"/>
          <p:cNvPicPr preferRelativeResize="0"/>
          <p:nvPr/>
        </p:nvPicPr>
        <p:blipFill rotWithShape="1">
          <a:blip r:embed="rId5">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20338076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User Information">
  <p:cSld name="User Information">
    <p:bg>
      <p:bgPr>
        <a:solidFill>
          <a:schemeClr val="lt1"/>
        </a:solidFill>
        <a:effectLst/>
      </p:bgPr>
    </p:bg>
    <p:spTree>
      <p:nvGrpSpPr>
        <p:cNvPr id="1" name="Shape 241"/>
        <p:cNvGrpSpPr/>
        <p:nvPr/>
      </p:nvGrpSpPr>
      <p:grpSpPr>
        <a:xfrm>
          <a:off x="0" y="0"/>
          <a:ext cx="0" cy="0"/>
          <a:chOff x="0" y="0"/>
          <a:chExt cx="0" cy="0"/>
        </a:xfrm>
      </p:grpSpPr>
      <p:sp>
        <p:nvSpPr>
          <p:cNvPr id="242" name="Google Shape;242;p22"/>
          <p:cNvSpPr/>
          <p:nvPr/>
        </p:nvSpPr>
        <p:spPr>
          <a:xfrm>
            <a:off x="0" y="2580549"/>
            <a:ext cx="12192000" cy="107901"/>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43" name="Google Shape;243;p22"/>
          <p:cNvSpPr txBox="1">
            <a:spLocks noGrp="1"/>
          </p:cNvSpPr>
          <p:nvPr>
            <p:ph type="subTitle" idx="1"/>
          </p:nvPr>
        </p:nvSpPr>
        <p:spPr>
          <a:xfrm>
            <a:off x="3501972" y="3856819"/>
            <a:ext cx="7445428" cy="2304603"/>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rgbClr val="000000"/>
              </a:buClr>
              <a:buSzPts val="1600"/>
              <a:buNone/>
              <a:defRPr sz="1600" b="0" i="0">
                <a:solidFill>
                  <a:srgbClr val="000000"/>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4" name="Google Shape;244;p22"/>
          <p:cNvSpPr txBox="1">
            <a:spLocks noGrp="1"/>
          </p:cNvSpPr>
          <p:nvPr>
            <p:ph type="ctrTitle"/>
          </p:nvPr>
        </p:nvSpPr>
        <p:spPr>
          <a:xfrm>
            <a:off x="3503437" y="2747660"/>
            <a:ext cx="7443963" cy="90440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22"/>
          <p:cNvSpPr>
            <a:spLocks noGrp="1"/>
          </p:cNvSpPr>
          <p:nvPr>
            <p:ph type="pic" idx="2"/>
          </p:nvPr>
        </p:nvSpPr>
        <p:spPr>
          <a:xfrm>
            <a:off x="0" y="0"/>
            <a:ext cx="12192000" cy="2584938"/>
          </a:xfrm>
          <a:prstGeom prst="rect">
            <a:avLst/>
          </a:prstGeom>
          <a:noFill/>
          <a:ln>
            <a:noFill/>
          </a:ln>
        </p:spPr>
      </p:sp>
      <p:sp>
        <p:nvSpPr>
          <p:cNvPr id="246" name="Google Shape;246;p22"/>
          <p:cNvSpPr>
            <a:spLocks noGrp="1"/>
          </p:cNvSpPr>
          <p:nvPr>
            <p:ph type="pic" idx="3"/>
          </p:nvPr>
        </p:nvSpPr>
        <p:spPr>
          <a:xfrm>
            <a:off x="664144" y="1144291"/>
            <a:ext cx="2601302" cy="2606040"/>
          </a:xfrm>
          <a:prstGeom prst="ellipse">
            <a:avLst/>
          </a:prstGeom>
          <a:solidFill>
            <a:schemeClr val="lt1"/>
          </a:solidFill>
          <a:ln>
            <a:noFill/>
          </a:ln>
        </p:spPr>
      </p:sp>
      <p:sp>
        <p:nvSpPr>
          <p:cNvPr id="247" name="Google Shape;247;p22"/>
          <p:cNvSpPr/>
          <p:nvPr/>
        </p:nvSpPr>
        <p:spPr>
          <a:xfrm>
            <a:off x="3631224" y="3726827"/>
            <a:ext cx="1820007" cy="45719"/>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48" name="Google Shape;248;p22"/>
          <p:cNvSpPr>
            <a:spLocks noGrp="1"/>
          </p:cNvSpPr>
          <p:nvPr>
            <p:ph type="pic" idx="4"/>
          </p:nvPr>
        </p:nvSpPr>
        <p:spPr>
          <a:xfrm>
            <a:off x="10348756" y="4679980"/>
            <a:ext cx="1574800" cy="1589422"/>
          </a:xfrm>
          <a:prstGeom prst="rect">
            <a:avLst/>
          </a:prstGeom>
          <a:noFill/>
          <a:ln>
            <a:noFill/>
          </a:ln>
        </p:spPr>
      </p:sp>
      <p:pic>
        <p:nvPicPr>
          <p:cNvPr id="249" name="Google Shape;249;p22"/>
          <p:cNvPicPr preferRelativeResize="0"/>
          <p:nvPr/>
        </p:nvPicPr>
        <p:blipFill rotWithShape="1">
          <a:blip r:embed="rId2">
            <a:alphaModFix/>
          </a:blip>
          <a:srcRect/>
          <a:stretch/>
        </p:blipFill>
        <p:spPr>
          <a:xfrm>
            <a:off x="4839319" y="3749686"/>
            <a:ext cx="2513362" cy="2475989"/>
          </a:xfrm>
          <a:prstGeom prst="rect">
            <a:avLst/>
          </a:prstGeom>
          <a:noFill/>
          <a:ln>
            <a:noFill/>
          </a:ln>
        </p:spPr>
      </p:pic>
      <p:sp>
        <p:nvSpPr>
          <p:cNvPr id="250" name="Google Shape;250;p22"/>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51" name="Google Shape;251;p22"/>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52" name="Google Shape;252;p22"/>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53" name="Google Shape;253;p22"/>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4" name="Google Shape;254;p22"/>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55" name="Google Shape;255;p22"/>
          <p:cNvGrpSpPr/>
          <p:nvPr/>
        </p:nvGrpSpPr>
        <p:grpSpPr>
          <a:xfrm>
            <a:off x="741485" y="6410864"/>
            <a:ext cx="2760487" cy="419178"/>
            <a:chOff x="741485" y="6410864"/>
            <a:chExt cx="2760487" cy="419178"/>
          </a:xfrm>
        </p:grpSpPr>
        <p:sp>
          <p:nvSpPr>
            <p:cNvPr id="256" name="Google Shape;256;p22"/>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257" name="Google Shape;257;p22"/>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58" name="Google Shape;258;p22"/>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59" name="Google Shape;259;p22"/>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260" name="Google Shape;260;p22"/>
          <p:cNvPicPr preferRelativeResize="0"/>
          <p:nvPr/>
        </p:nvPicPr>
        <p:blipFill rotWithShape="1">
          <a:blip r:embed="rId4">
            <a:alphaModFix/>
          </a:blip>
          <a:srcRect/>
          <a:stretch/>
        </p:blipFill>
        <p:spPr>
          <a:xfrm>
            <a:off x="3209872" y="3047462"/>
            <a:ext cx="292100" cy="292100"/>
          </a:xfrm>
          <a:prstGeom prst="rect">
            <a:avLst/>
          </a:prstGeom>
          <a:noFill/>
          <a:ln>
            <a:noFill/>
          </a:ln>
        </p:spPr>
      </p:pic>
      <p:pic>
        <p:nvPicPr>
          <p:cNvPr id="261" name="Google Shape;261;p22"/>
          <p:cNvPicPr preferRelativeResize="0"/>
          <p:nvPr/>
        </p:nvPicPr>
        <p:blipFill rotWithShape="1">
          <a:blip r:embed="rId5">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379787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62"/>
        <p:cNvGrpSpPr/>
        <p:nvPr/>
      </p:nvGrpSpPr>
      <p:grpSpPr>
        <a:xfrm>
          <a:off x="0" y="0"/>
          <a:ext cx="0" cy="0"/>
          <a:chOff x="0" y="0"/>
          <a:chExt cx="0" cy="0"/>
        </a:xfrm>
      </p:grpSpPr>
      <p:sp>
        <p:nvSpPr>
          <p:cNvPr id="263" name="Google Shape;263;p23"/>
          <p:cNvSpPr txBox="1">
            <a:spLocks noGrp="1"/>
          </p:cNvSpPr>
          <p:nvPr>
            <p:ph type="title"/>
          </p:nvPr>
        </p:nvSpPr>
        <p:spPr>
          <a:xfrm>
            <a:off x="839788" y="365125"/>
            <a:ext cx="10515600" cy="9388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600"/>
              <a:buFont typeface="K2D"/>
              <a:buNone/>
              <a:defRPr sz="36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23"/>
          <p:cNvSpPr txBox="1">
            <a:spLocks noGrp="1"/>
          </p:cNvSpPr>
          <p:nvPr>
            <p:ph type="body" idx="1"/>
          </p:nvPr>
        </p:nvSpPr>
        <p:spPr>
          <a:xfrm>
            <a:off x="839789" y="1919678"/>
            <a:ext cx="504666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AFEF"/>
              </a:buClr>
              <a:buSzPts val="2800"/>
              <a:buNone/>
              <a:defRPr sz="2800" b="1">
                <a:solidFill>
                  <a:srgbClr val="00AFEF"/>
                </a:solidFill>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5" name="Google Shape;265;p23"/>
          <p:cNvSpPr txBox="1">
            <a:spLocks noGrp="1"/>
          </p:cNvSpPr>
          <p:nvPr>
            <p:ph type="body" idx="2"/>
          </p:nvPr>
        </p:nvSpPr>
        <p:spPr>
          <a:xfrm>
            <a:off x="839788" y="3006726"/>
            <a:ext cx="5046662" cy="31094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b="0" i="0">
                <a:latin typeface="K2D"/>
                <a:ea typeface="K2D"/>
                <a:cs typeface="K2D"/>
                <a:sym typeface="K2D"/>
              </a:defRPr>
            </a:lvl1pPr>
            <a:lvl2pPr marL="914400" lvl="1" indent="-228600" algn="l">
              <a:lnSpc>
                <a:spcPct val="90000"/>
              </a:lnSpc>
              <a:spcBef>
                <a:spcPts val="500"/>
              </a:spcBef>
              <a:spcAft>
                <a:spcPts val="0"/>
              </a:spcAft>
              <a:buClr>
                <a:schemeClr val="dk1"/>
              </a:buClr>
              <a:buSzPts val="1800"/>
              <a:buNone/>
              <a:defRPr sz="1800" b="0" i="0">
                <a:latin typeface="K2D"/>
                <a:ea typeface="K2D"/>
                <a:cs typeface="K2D"/>
                <a:sym typeface="K2D"/>
              </a:defRPr>
            </a:lvl2pPr>
            <a:lvl3pPr marL="1371600" lvl="2" indent="-228600" algn="l">
              <a:lnSpc>
                <a:spcPct val="90000"/>
              </a:lnSpc>
              <a:spcBef>
                <a:spcPts val="500"/>
              </a:spcBef>
              <a:spcAft>
                <a:spcPts val="0"/>
              </a:spcAft>
              <a:buClr>
                <a:schemeClr val="dk1"/>
              </a:buClr>
              <a:buSzPts val="1600"/>
              <a:buNone/>
              <a:defRPr sz="1600" b="0" i="0">
                <a:latin typeface="K2D"/>
                <a:ea typeface="K2D"/>
                <a:cs typeface="K2D"/>
                <a:sym typeface="K2D"/>
              </a:defRPr>
            </a:lvl3pPr>
            <a:lvl4pPr marL="1828800" lvl="3" indent="-228600" algn="l">
              <a:lnSpc>
                <a:spcPct val="90000"/>
              </a:lnSpc>
              <a:spcBef>
                <a:spcPts val="500"/>
              </a:spcBef>
              <a:spcAft>
                <a:spcPts val="0"/>
              </a:spcAft>
              <a:buClr>
                <a:schemeClr val="dk1"/>
              </a:buClr>
              <a:buSzPts val="1400"/>
              <a:buNone/>
              <a:defRPr sz="1400" b="0" i="0">
                <a:latin typeface="K2D"/>
                <a:ea typeface="K2D"/>
                <a:cs typeface="K2D"/>
                <a:sym typeface="K2D"/>
              </a:defRPr>
            </a:lvl4pPr>
            <a:lvl5pPr marL="2286000" lvl="4" indent="-228600" algn="l">
              <a:lnSpc>
                <a:spcPct val="90000"/>
              </a:lnSpc>
              <a:spcBef>
                <a:spcPts val="500"/>
              </a:spcBef>
              <a:spcAft>
                <a:spcPts val="0"/>
              </a:spcAft>
              <a:buClr>
                <a:schemeClr val="dk1"/>
              </a:buClr>
              <a:buSzPts val="1400"/>
              <a:buNone/>
              <a:defRPr sz="14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6" name="Google Shape;266;p23"/>
          <p:cNvSpPr txBox="1">
            <a:spLocks noGrp="1"/>
          </p:cNvSpPr>
          <p:nvPr>
            <p:ph type="body" idx="3"/>
          </p:nvPr>
        </p:nvSpPr>
        <p:spPr>
          <a:xfrm>
            <a:off x="6308727" y="1919678"/>
            <a:ext cx="504666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AFEF"/>
              </a:buClr>
              <a:buSzPts val="2800"/>
              <a:buNone/>
              <a:defRPr sz="2800" b="1">
                <a:solidFill>
                  <a:srgbClr val="00AFEF"/>
                </a:solidFill>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7" name="Google Shape;267;p23"/>
          <p:cNvSpPr txBox="1">
            <a:spLocks noGrp="1"/>
          </p:cNvSpPr>
          <p:nvPr>
            <p:ph type="body" idx="4"/>
          </p:nvPr>
        </p:nvSpPr>
        <p:spPr>
          <a:xfrm>
            <a:off x="6308726" y="3006726"/>
            <a:ext cx="5046662" cy="310940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000"/>
              <a:buNone/>
              <a:defRPr sz="2000" b="0" i="0">
                <a:latin typeface="K2D"/>
                <a:ea typeface="K2D"/>
                <a:cs typeface="K2D"/>
                <a:sym typeface="K2D"/>
              </a:defRPr>
            </a:lvl1pPr>
            <a:lvl2pPr marL="914400" lvl="1" indent="-228600" algn="l">
              <a:lnSpc>
                <a:spcPct val="90000"/>
              </a:lnSpc>
              <a:spcBef>
                <a:spcPts val="500"/>
              </a:spcBef>
              <a:spcAft>
                <a:spcPts val="0"/>
              </a:spcAft>
              <a:buClr>
                <a:schemeClr val="dk1"/>
              </a:buClr>
              <a:buSzPts val="1800"/>
              <a:buNone/>
              <a:defRPr sz="1800" b="0" i="0">
                <a:latin typeface="K2D"/>
                <a:ea typeface="K2D"/>
                <a:cs typeface="K2D"/>
                <a:sym typeface="K2D"/>
              </a:defRPr>
            </a:lvl2pPr>
            <a:lvl3pPr marL="1371600" lvl="2" indent="-228600" algn="l">
              <a:lnSpc>
                <a:spcPct val="90000"/>
              </a:lnSpc>
              <a:spcBef>
                <a:spcPts val="500"/>
              </a:spcBef>
              <a:spcAft>
                <a:spcPts val="0"/>
              </a:spcAft>
              <a:buClr>
                <a:schemeClr val="dk1"/>
              </a:buClr>
              <a:buSzPts val="1600"/>
              <a:buNone/>
              <a:defRPr sz="1600" b="0" i="0">
                <a:latin typeface="K2D"/>
                <a:ea typeface="K2D"/>
                <a:cs typeface="K2D"/>
                <a:sym typeface="K2D"/>
              </a:defRPr>
            </a:lvl3pPr>
            <a:lvl4pPr marL="1828800" lvl="3" indent="-228600" algn="l">
              <a:lnSpc>
                <a:spcPct val="90000"/>
              </a:lnSpc>
              <a:spcBef>
                <a:spcPts val="500"/>
              </a:spcBef>
              <a:spcAft>
                <a:spcPts val="0"/>
              </a:spcAft>
              <a:buClr>
                <a:schemeClr val="dk1"/>
              </a:buClr>
              <a:buSzPts val="1400"/>
              <a:buNone/>
              <a:defRPr sz="1400" b="0" i="0">
                <a:latin typeface="K2D"/>
                <a:ea typeface="K2D"/>
                <a:cs typeface="K2D"/>
                <a:sym typeface="K2D"/>
              </a:defRPr>
            </a:lvl4pPr>
            <a:lvl5pPr marL="2286000" lvl="4" indent="-228600" algn="l">
              <a:lnSpc>
                <a:spcPct val="90000"/>
              </a:lnSpc>
              <a:spcBef>
                <a:spcPts val="500"/>
              </a:spcBef>
              <a:spcAft>
                <a:spcPts val="0"/>
              </a:spcAft>
              <a:buClr>
                <a:schemeClr val="dk1"/>
              </a:buClr>
              <a:buSzPts val="1400"/>
              <a:buNone/>
              <a:defRPr sz="14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8" name="Google Shape;268;p23"/>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69" name="Google Shape;269;p23"/>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70" name="Google Shape;270;p23"/>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71" name="Google Shape;271;p23"/>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2" name="Google Shape;272;p23"/>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73" name="Google Shape;273;p23"/>
          <p:cNvGrpSpPr/>
          <p:nvPr/>
        </p:nvGrpSpPr>
        <p:grpSpPr>
          <a:xfrm>
            <a:off x="741485" y="6410864"/>
            <a:ext cx="2760487" cy="419178"/>
            <a:chOff x="741485" y="6410864"/>
            <a:chExt cx="2760487" cy="419178"/>
          </a:xfrm>
        </p:grpSpPr>
        <p:sp>
          <p:nvSpPr>
            <p:cNvPr id="274" name="Google Shape;274;p23"/>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275" name="Google Shape;275;p23"/>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76" name="Google Shape;276;p23"/>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77" name="Google Shape;277;p23"/>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278" name="Google Shape;278;p23"/>
          <p:cNvPicPr preferRelativeResize="0"/>
          <p:nvPr/>
        </p:nvPicPr>
        <p:blipFill rotWithShape="1">
          <a:blip r:embed="rId3">
            <a:alphaModFix/>
          </a:blip>
          <a:srcRect/>
          <a:stretch/>
        </p:blipFill>
        <p:spPr>
          <a:xfrm>
            <a:off x="478656" y="688507"/>
            <a:ext cx="292100" cy="292100"/>
          </a:xfrm>
          <a:prstGeom prst="rect">
            <a:avLst/>
          </a:prstGeom>
          <a:noFill/>
          <a:ln>
            <a:noFill/>
          </a:ln>
        </p:spPr>
      </p:pic>
      <p:pic>
        <p:nvPicPr>
          <p:cNvPr id="279" name="Google Shape;279;p23"/>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345364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 pictures">
  <p:cSld name="4 pictures">
    <p:spTree>
      <p:nvGrpSpPr>
        <p:cNvPr id="1" name="Shape 280"/>
        <p:cNvGrpSpPr/>
        <p:nvPr/>
      </p:nvGrpSpPr>
      <p:grpSpPr>
        <a:xfrm>
          <a:off x="0" y="0"/>
          <a:ext cx="0" cy="0"/>
          <a:chOff x="0" y="0"/>
          <a:chExt cx="0" cy="0"/>
        </a:xfrm>
      </p:grpSpPr>
      <p:pic>
        <p:nvPicPr>
          <p:cNvPr id="281" name="Google Shape;281;p24"/>
          <p:cNvPicPr preferRelativeResize="0"/>
          <p:nvPr/>
        </p:nvPicPr>
        <p:blipFill rotWithShape="1">
          <a:blip r:embed="rId2">
            <a:alphaModFix/>
          </a:blip>
          <a:srcRect/>
          <a:stretch/>
        </p:blipFill>
        <p:spPr>
          <a:xfrm rot="2700000">
            <a:off x="781863" y="1310095"/>
            <a:ext cx="3916148" cy="3910374"/>
          </a:xfrm>
          <a:prstGeom prst="rect">
            <a:avLst/>
          </a:prstGeom>
          <a:noFill/>
          <a:ln>
            <a:noFill/>
          </a:ln>
        </p:spPr>
      </p:pic>
      <p:sp>
        <p:nvSpPr>
          <p:cNvPr id="282" name="Google Shape;282;p24"/>
          <p:cNvSpPr txBox="1">
            <a:spLocks noGrp="1"/>
          </p:cNvSpPr>
          <p:nvPr>
            <p:ph type="ctrTitle"/>
          </p:nvPr>
        </p:nvSpPr>
        <p:spPr>
          <a:xfrm>
            <a:off x="5575300" y="769938"/>
            <a:ext cx="595947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3" name="Google Shape;283;p24"/>
          <p:cNvSpPr txBox="1">
            <a:spLocks noGrp="1"/>
          </p:cNvSpPr>
          <p:nvPr>
            <p:ph type="subTitle" idx="1"/>
          </p:nvPr>
        </p:nvSpPr>
        <p:spPr>
          <a:xfrm>
            <a:off x="5575298" y="2530474"/>
            <a:ext cx="5959480" cy="3550350"/>
          </a:xfrm>
          <a:prstGeom prst="rect">
            <a:avLst/>
          </a:prstGeom>
          <a:noFill/>
          <a:ln>
            <a:noFill/>
          </a:ln>
        </p:spPr>
        <p:txBody>
          <a:bodyPr spcFirstLastPara="1" wrap="square" lIns="91425" tIns="45700" rIns="91425" bIns="45700" anchor="t" anchorCtr="0">
            <a:noAutofit/>
          </a:bodyPr>
          <a:lstStyle>
            <a:lvl1pPr lvl="0" algn="just">
              <a:lnSpc>
                <a:spcPct val="10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4" name="Google Shape;284;p24"/>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85" name="Google Shape;285;p24"/>
          <p:cNvSpPr/>
          <p:nvPr/>
        </p:nvSpPr>
        <p:spPr>
          <a:xfrm>
            <a:off x="26858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86" name="Google Shape;286;p24"/>
          <p:cNvSpPr/>
          <p:nvPr/>
        </p:nvSpPr>
        <p:spPr>
          <a:xfrm>
            <a:off x="2340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87" name="Google Shape;287;p24"/>
          <p:cNvSpPr txBox="1"/>
          <p:nvPr/>
        </p:nvSpPr>
        <p:spPr>
          <a:xfrm>
            <a:off x="29250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grpSp>
        <p:nvGrpSpPr>
          <p:cNvPr id="288" name="Google Shape;288;p24"/>
          <p:cNvGrpSpPr/>
          <p:nvPr/>
        </p:nvGrpSpPr>
        <p:grpSpPr>
          <a:xfrm>
            <a:off x="817685" y="6410864"/>
            <a:ext cx="2760487" cy="419178"/>
            <a:chOff x="741485" y="6410864"/>
            <a:chExt cx="2760487" cy="419178"/>
          </a:xfrm>
        </p:grpSpPr>
        <p:sp>
          <p:nvSpPr>
            <p:cNvPr id="289" name="Google Shape;289;p24"/>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b="0" i="0" u="none" strike="noStrike" cap="none">
                  <a:solidFill>
                    <a:srgbClr val="00AFEF"/>
                  </a:solidFill>
                  <a:latin typeface="Barlow"/>
                  <a:ea typeface="Barlow"/>
                  <a:cs typeface="Barlow"/>
                  <a:sym typeface="Barlow"/>
                </a:rPr>
                <a:t>Cộng đồng – Toàn diện – Ưu việt</a:t>
              </a:r>
              <a:endParaRPr sz="900" b="0" i="0" u="none" strike="noStrike" cap="none">
                <a:solidFill>
                  <a:srgbClr val="00AFEF"/>
                </a:solidFill>
                <a:latin typeface="Barlow"/>
                <a:ea typeface="Barlow"/>
                <a:cs typeface="Barlow"/>
                <a:sym typeface="Barlow"/>
              </a:endParaRPr>
            </a:p>
          </p:txBody>
        </p:sp>
        <p:sp>
          <p:nvSpPr>
            <p:cNvPr id="290" name="Google Shape;290;p24"/>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91" name="Google Shape;291;p24"/>
          <p:cNvSpPr txBox="1"/>
          <p:nvPr/>
        </p:nvSpPr>
        <p:spPr>
          <a:xfrm>
            <a:off x="10507810"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92" name="Google Shape;292;p24"/>
          <p:cNvPicPr preferRelativeResize="0"/>
          <p:nvPr/>
        </p:nvPicPr>
        <p:blipFill rotWithShape="1">
          <a:blip r:embed="rId3">
            <a:alphaModFix/>
          </a:blip>
          <a:srcRect/>
          <a:stretch/>
        </p:blipFill>
        <p:spPr>
          <a:xfrm>
            <a:off x="2583391" y="6481985"/>
            <a:ext cx="9339545" cy="118261"/>
          </a:xfrm>
          <a:prstGeom prst="rect">
            <a:avLst/>
          </a:prstGeom>
          <a:noFill/>
          <a:ln>
            <a:noFill/>
          </a:ln>
        </p:spPr>
      </p:pic>
      <p:sp>
        <p:nvSpPr>
          <p:cNvPr id="293" name="Google Shape;293;p24"/>
          <p:cNvSpPr txBox="1">
            <a:spLocks noGrp="1"/>
          </p:cNvSpPr>
          <p:nvPr>
            <p:ph type="dt" idx="10"/>
          </p:nvPr>
        </p:nvSpPr>
        <p:spPr>
          <a:xfrm>
            <a:off x="85725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4" name="Google Shape;294;p24"/>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95" name="Google Shape;295;p24"/>
          <p:cNvPicPr preferRelativeResize="0"/>
          <p:nvPr/>
        </p:nvPicPr>
        <p:blipFill rotWithShape="1">
          <a:blip r:embed="rId4">
            <a:alphaModFix/>
          </a:blip>
          <a:srcRect/>
          <a:stretch/>
        </p:blipFill>
        <p:spPr>
          <a:xfrm>
            <a:off x="11987783" y="93587"/>
            <a:ext cx="107165" cy="107007"/>
          </a:xfrm>
          <a:prstGeom prst="rect">
            <a:avLst/>
          </a:prstGeom>
          <a:noFill/>
          <a:ln>
            <a:noFill/>
          </a:ln>
        </p:spPr>
      </p:pic>
      <p:sp>
        <p:nvSpPr>
          <p:cNvPr id="296" name="Google Shape;296;p24"/>
          <p:cNvSpPr>
            <a:spLocks noGrp="1"/>
          </p:cNvSpPr>
          <p:nvPr>
            <p:ph type="pic" idx="2"/>
          </p:nvPr>
        </p:nvSpPr>
        <p:spPr>
          <a:xfrm>
            <a:off x="438976" y="127568"/>
            <a:ext cx="2971800" cy="2971800"/>
          </a:xfrm>
          <a:prstGeom prst="diamond">
            <a:avLst/>
          </a:prstGeom>
          <a:noFill/>
          <a:ln>
            <a:noFill/>
          </a:ln>
        </p:spPr>
      </p:sp>
      <p:sp>
        <p:nvSpPr>
          <p:cNvPr id="297" name="Google Shape;297;p24"/>
          <p:cNvSpPr>
            <a:spLocks noGrp="1"/>
          </p:cNvSpPr>
          <p:nvPr>
            <p:ph type="pic" idx="3"/>
          </p:nvPr>
        </p:nvSpPr>
        <p:spPr>
          <a:xfrm>
            <a:off x="438976" y="3365543"/>
            <a:ext cx="2971800" cy="2971800"/>
          </a:xfrm>
          <a:prstGeom prst="diamond">
            <a:avLst/>
          </a:prstGeom>
          <a:noFill/>
          <a:ln>
            <a:noFill/>
          </a:ln>
        </p:spPr>
      </p:sp>
      <p:sp>
        <p:nvSpPr>
          <p:cNvPr id="298" name="Google Shape;298;p24"/>
          <p:cNvSpPr>
            <a:spLocks noGrp="1"/>
          </p:cNvSpPr>
          <p:nvPr>
            <p:ph type="pic" idx="4"/>
          </p:nvPr>
        </p:nvSpPr>
        <p:spPr>
          <a:xfrm>
            <a:off x="2032811" y="1752381"/>
            <a:ext cx="2971800" cy="2971800"/>
          </a:xfrm>
          <a:prstGeom prst="diamond">
            <a:avLst/>
          </a:prstGeom>
          <a:noFill/>
          <a:ln>
            <a:noFill/>
          </a:ln>
        </p:spPr>
      </p:sp>
      <p:pic>
        <p:nvPicPr>
          <p:cNvPr id="299" name="Google Shape;299;p24"/>
          <p:cNvPicPr preferRelativeResize="0"/>
          <p:nvPr/>
        </p:nvPicPr>
        <p:blipFill rotWithShape="1">
          <a:blip r:embed="rId5">
            <a:alphaModFix/>
          </a:blip>
          <a:srcRect/>
          <a:stretch/>
        </p:blipFill>
        <p:spPr>
          <a:xfrm>
            <a:off x="102776" y="2393206"/>
            <a:ext cx="1716960" cy="1718389"/>
          </a:xfrm>
          <a:prstGeom prst="rect">
            <a:avLst/>
          </a:prstGeom>
          <a:noFill/>
          <a:ln>
            <a:noFill/>
          </a:ln>
        </p:spPr>
      </p:pic>
    </p:spTree>
    <p:extLst>
      <p:ext uri="{BB962C8B-B14F-4D97-AF65-F5344CB8AC3E}">
        <p14:creationId xmlns:p14="http://schemas.microsoft.com/office/powerpoint/2010/main" val="94959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fade">
                                      <p:cBhvr>
                                        <p:cTn id="7" dur="500"/>
                                        <p:tgtEl>
                                          <p:spTgt spid="2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3">
                                            <p:txEl>
                                              <p:pRg st="0" end="0"/>
                                            </p:txEl>
                                          </p:spTgt>
                                        </p:tgtEl>
                                        <p:attrNameLst>
                                          <p:attrName>style.visibility</p:attrName>
                                        </p:attrNameLst>
                                      </p:cBhvr>
                                      <p:to>
                                        <p:strVal val="visible"/>
                                      </p:to>
                                    </p:set>
                                    <p:animEffect transition="in" filter="fade">
                                      <p:cBhvr>
                                        <p:cTn id="11" dur="500"/>
                                        <p:tgtEl>
                                          <p:spTgt spid="28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3">
                                            <p:txEl>
                                              <p:charRg st="1" end="1"/>
                                            </p:txEl>
                                          </p:spTgt>
                                        </p:tgtEl>
                                        <p:attrNameLst>
                                          <p:attrName>style.visibility</p:attrName>
                                        </p:attrNameLst>
                                      </p:cBhvr>
                                      <p:to>
                                        <p:strVal val="visible"/>
                                      </p:to>
                                    </p:set>
                                    <p:animEffect transition="in" filter="fade">
                                      <p:cBhvr>
                                        <p:cTn id="15" dur="500"/>
                                        <p:tgtEl>
                                          <p:spTgt spid="283">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3">
                                            <p:txEl>
                                              <p:charRg st="1" end="1"/>
                                            </p:txEl>
                                          </p:spTgt>
                                        </p:tgtEl>
                                        <p:attrNameLst>
                                          <p:attrName>style.visibility</p:attrName>
                                        </p:attrNameLst>
                                      </p:cBhvr>
                                      <p:to>
                                        <p:strVal val="visible"/>
                                      </p:to>
                                    </p:set>
                                    <p:animEffect transition="in" filter="fade">
                                      <p:cBhvr>
                                        <p:cTn id="19" dur="500"/>
                                        <p:tgtEl>
                                          <p:spTgt spid="283">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3">
                                            <p:txEl>
                                              <p:charRg st="1" end="1"/>
                                            </p:txEl>
                                          </p:spTgt>
                                        </p:tgtEl>
                                        <p:attrNameLst>
                                          <p:attrName>style.visibility</p:attrName>
                                        </p:attrNameLst>
                                      </p:cBhvr>
                                      <p:to>
                                        <p:strVal val="visible"/>
                                      </p:to>
                                    </p:set>
                                    <p:animEffect transition="in" filter="fade">
                                      <p:cBhvr>
                                        <p:cTn id="23" dur="500"/>
                                        <p:tgtEl>
                                          <p:spTgt spid="283">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3">
                                            <p:txEl>
                                              <p:charRg st="1" end="1"/>
                                            </p:txEl>
                                          </p:spTgt>
                                        </p:tgtEl>
                                        <p:attrNameLst>
                                          <p:attrName>style.visibility</p:attrName>
                                        </p:attrNameLst>
                                      </p:cBhvr>
                                      <p:to>
                                        <p:strVal val="visible"/>
                                      </p:to>
                                    </p:set>
                                    <p:animEffect transition="in" filter="fade">
                                      <p:cBhvr>
                                        <p:cTn id="27" dur="500"/>
                                        <p:tgtEl>
                                          <p:spTgt spid="283">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3">
                                            <p:txEl>
                                              <p:charRg st="1" end="1"/>
                                            </p:txEl>
                                          </p:spTgt>
                                        </p:tgtEl>
                                        <p:attrNameLst>
                                          <p:attrName>style.visibility</p:attrName>
                                        </p:attrNameLst>
                                      </p:cBhvr>
                                      <p:to>
                                        <p:strVal val="visible"/>
                                      </p:to>
                                    </p:set>
                                    <p:animEffect transition="in" filter="fade">
                                      <p:cBhvr>
                                        <p:cTn id="31" dur="500"/>
                                        <p:tgtEl>
                                          <p:spTgt spid="283">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83">
                                            <p:txEl>
                                              <p:charRg st="1" end="1"/>
                                            </p:txEl>
                                          </p:spTgt>
                                        </p:tgtEl>
                                        <p:attrNameLst>
                                          <p:attrName>style.visibility</p:attrName>
                                        </p:attrNameLst>
                                      </p:cBhvr>
                                      <p:to>
                                        <p:strVal val="visible"/>
                                      </p:to>
                                    </p:set>
                                    <p:animEffect transition="in" filter="fade">
                                      <p:cBhvr>
                                        <p:cTn id="35" dur="500"/>
                                        <p:tgtEl>
                                          <p:spTgt spid="283">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3">
                                            <p:txEl>
                                              <p:charRg st="1" end="1"/>
                                            </p:txEl>
                                          </p:spTgt>
                                        </p:tgtEl>
                                        <p:attrNameLst>
                                          <p:attrName>style.visibility</p:attrName>
                                        </p:attrNameLst>
                                      </p:cBhvr>
                                      <p:to>
                                        <p:strVal val="visible"/>
                                      </p:to>
                                    </p:set>
                                    <p:animEffect transition="in" filter="fade">
                                      <p:cBhvr>
                                        <p:cTn id="39" dur="500"/>
                                        <p:tgtEl>
                                          <p:spTgt spid="283">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3">
                                            <p:txEl>
                                              <p:charRg st="1" end="1"/>
                                            </p:txEl>
                                          </p:spTgt>
                                        </p:tgtEl>
                                        <p:attrNameLst>
                                          <p:attrName>style.visibility</p:attrName>
                                        </p:attrNameLst>
                                      </p:cBhvr>
                                      <p:to>
                                        <p:strVal val="visible"/>
                                      </p:to>
                                    </p:set>
                                    <p:animEffect transition="in" filter="fade">
                                      <p:cBhvr>
                                        <p:cTn id="43" dur="500"/>
                                        <p:tgtEl>
                                          <p:spTgt spid="283">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allery">
  <p:cSld name="Gallery">
    <p:spTree>
      <p:nvGrpSpPr>
        <p:cNvPr id="1" name="Shape 300"/>
        <p:cNvGrpSpPr/>
        <p:nvPr/>
      </p:nvGrpSpPr>
      <p:grpSpPr>
        <a:xfrm>
          <a:off x="0" y="0"/>
          <a:ext cx="0" cy="0"/>
          <a:chOff x="0" y="0"/>
          <a:chExt cx="0" cy="0"/>
        </a:xfrm>
      </p:grpSpPr>
      <p:sp>
        <p:nvSpPr>
          <p:cNvPr id="301" name="Google Shape;301;p25"/>
          <p:cNvSpPr>
            <a:spLocks noGrp="1"/>
          </p:cNvSpPr>
          <p:nvPr>
            <p:ph type="pic" idx="2"/>
          </p:nvPr>
        </p:nvSpPr>
        <p:spPr>
          <a:xfrm>
            <a:off x="741487" y="465301"/>
            <a:ext cx="3657600" cy="2743200"/>
          </a:xfrm>
          <a:prstGeom prst="rect">
            <a:avLst/>
          </a:prstGeom>
          <a:noFill/>
          <a:ln>
            <a:noFill/>
          </a:ln>
        </p:spPr>
      </p:sp>
      <p:sp>
        <p:nvSpPr>
          <p:cNvPr id="302" name="Google Shape;302;p25"/>
          <p:cNvSpPr>
            <a:spLocks noGrp="1"/>
          </p:cNvSpPr>
          <p:nvPr>
            <p:ph type="pic" idx="3"/>
          </p:nvPr>
        </p:nvSpPr>
        <p:spPr>
          <a:xfrm>
            <a:off x="4678998" y="465301"/>
            <a:ext cx="3571623" cy="2743200"/>
          </a:xfrm>
          <a:prstGeom prst="rect">
            <a:avLst/>
          </a:prstGeom>
          <a:noFill/>
          <a:ln>
            <a:noFill/>
          </a:ln>
        </p:spPr>
      </p:sp>
      <p:sp>
        <p:nvSpPr>
          <p:cNvPr id="303" name="Google Shape;303;p25"/>
          <p:cNvSpPr>
            <a:spLocks noGrp="1"/>
          </p:cNvSpPr>
          <p:nvPr>
            <p:ph type="pic" idx="4"/>
          </p:nvPr>
        </p:nvSpPr>
        <p:spPr>
          <a:xfrm>
            <a:off x="8530533" y="474155"/>
            <a:ext cx="2743200" cy="2743200"/>
          </a:xfrm>
          <a:prstGeom prst="rect">
            <a:avLst/>
          </a:prstGeom>
          <a:noFill/>
          <a:ln>
            <a:noFill/>
          </a:ln>
        </p:spPr>
      </p:sp>
      <p:sp>
        <p:nvSpPr>
          <p:cNvPr id="304" name="Google Shape;304;p25"/>
          <p:cNvSpPr>
            <a:spLocks noGrp="1"/>
          </p:cNvSpPr>
          <p:nvPr>
            <p:ph type="pic" idx="5"/>
          </p:nvPr>
        </p:nvSpPr>
        <p:spPr>
          <a:xfrm>
            <a:off x="7484734" y="3450874"/>
            <a:ext cx="3788999" cy="2743200"/>
          </a:xfrm>
          <a:prstGeom prst="rect">
            <a:avLst/>
          </a:prstGeom>
          <a:noFill/>
          <a:ln>
            <a:noFill/>
          </a:ln>
        </p:spPr>
      </p:sp>
      <p:sp>
        <p:nvSpPr>
          <p:cNvPr id="305" name="Google Shape;305;p25"/>
          <p:cNvSpPr>
            <a:spLocks noGrp="1"/>
          </p:cNvSpPr>
          <p:nvPr>
            <p:ph type="pic" idx="6"/>
          </p:nvPr>
        </p:nvSpPr>
        <p:spPr>
          <a:xfrm>
            <a:off x="741485" y="3450874"/>
            <a:ext cx="6477000" cy="2743200"/>
          </a:xfrm>
          <a:prstGeom prst="rect">
            <a:avLst/>
          </a:prstGeom>
          <a:noFill/>
          <a:ln>
            <a:noFill/>
          </a:ln>
        </p:spPr>
      </p:sp>
      <p:sp>
        <p:nvSpPr>
          <p:cNvPr id="306" name="Google Shape;306;p25"/>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07" name="Google Shape;307;p25"/>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08" name="Google Shape;308;p25"/>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09" name="Google Shape;309;p25"/>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0" name="Google Shape;310;p25"/>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11" name="Google Shape;311;p25"/>
          <p:cNvGrpSpPr/>
          <p:nvPr/>
        </p:nvGrpSpPr>
        <p:grpSpPr>
          <a:xfrm>
            <a:off x="741485" y="6410864"/>
            <a:ext cx="2760487" cy="419178"/>
            <a:chOff x="741485" y="6410864"/>
            <a:chExt cx="2760487" cy="419178"/>
          </a:xfrm>
        </p:grpSpPr>
        <p:sp>
          <p:nvSpPr>
            <p:cNvPr id="312" name="Google Shape;312;p25"/>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313" name="Google Shape;313;p25"/>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14" name="Google Shape;314;p25"/>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15" name="Google Shape;315;p25"/>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16" name="Google Shape;316;p25"/>
          <p:cNvPicPr preferRelativeResize="0"/>
          <p:nvPr/>
        </p:nvPicPr>
        <p:blipFill rotWithShape="1">
          <a:blip r:embed="rId3">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73318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1000"/>
                                        <p:tgtEl>
                                          <p:spTgt spid="301"/>
                                        </p:tgtEl>
                                        <p:attrNameLst>
                                          <p:attrName>ppt_w</p:attrName>
                                        </p:attrNameLst>
                                      </p:cBhvr>
                                      <p:tavLst>
                                        <p:tav tm="0">
                                          <p:val>
                                            <p:strVal val="0"/>
                                          </p:val>
                                        </p:tav>
                                        <p:tav tm="100000">
                                          <p:val>
                                            <p:strVal val="#ppt_w"/>
                                          </p:val>
                                        </p:tav>
                                      </p:tavLst>
                                    </p:anim>
                                    <p:anim calcmode="lin" valueType="num">
                                      <p:cBhvr additive="base">
                                        <p:cTn id="8" dur="1000"/>
                                        <p:tgtEl>
                                          <p:spTgt spid="301"/>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02"/>
                                        </p:tgtEl>
                                        <p:attrNameLst>
                                          <p:attrName>style.visibility</p:attrName>
                                        </p:attrNameLst>
                                      </p:cBhvr>
                                      <p:to>
                                        <p:strVal val="visible"/>
                                      </p:to>
                                    </p:set>
                                    <p:anim calcmode="lin" valueType="num">
                                      <p:cBhvr additive="base">
                                        <p:cTn id="11" dur="1000"/>
                                        <p:tgtEl>
                                          <p:spTgt spid="302"/>
                                        </p:tgtEl>
                                        <p:attrNameLst>
                                          <p:attrName>ppt_w</p:attrName>
                                        </p:attrNameLst>
                                      </p:cBhvr>
                                      <p:tavLst>
                                        <p:tav tm="0">
                                          <p:val>
                                            <p:strVal val="0"/>
                                          </p:val>
                                        </p:tav>
                                        <p:tav tm="100000">
                                          <p:val>
                                            <p:strVal val="#ppt_w"/>
                                          </p:val>
                                        </p:tav>
                                      </p:tavLst>
                                    </p:anim>
                                    <p:anim calcmode="lin" valueType="num">
                                      <p:cBhvr additive="base">
                                        <p:cTn id="12" dur="1000"/>
                                        <p:tgtEl>
                                          <p:spTgt spid="302"/>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03"/>
                                        </p:tgtEl>
                                        <p:attrNameLst>
                                          <p:attrName>style.visibility</p:attrName>
                                        </p:attrNameLst>
                                      </p:cBhvr>
                                      <p:to>
                                        <p:strVal val="visible"/>
                                      </p:to>
                                    </p:set>
                                    <p:anim calcmode="lin" valueType="num">
                                      <p:cBhvr additive="base">
                                        <p:cTn id="15" dur="1000"/>
                                        <p:tgtEl>
                                          <p:spTgt spid="303"/>
                                        </p:tgtEl>
                                        <p:attrNameLst>
                                          <p:attrName>ppt_w</p:attrName>
                                        </p:attrNameLst>
                                      </p:cBhvr>
                                      <p:tavLst>
                                        <p:tav tm="0">
                                          <p:val>
                                            <p:strVal val="0"/>
                                          </p:val>
                                        </p:tav>
                                        <p:tav tm="100000">
                                          <p:val>
                                            <p:strVal val="#ppt_w"/>
                                          </p:val>
                                        </p:tav>
                                      </p:tavLst>
                                    </p:anim>
                                    <p:anim calcmode="lin" valueType="num">
                                      <p:cBhvr additive="base">
                                        <p:cTn id="16" dur="1000"/>
                                        <p:tgtEl>
                                          <p:spTgt spid="303"/>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04"/>
                                        </p:tgtEl>
                                        <p:attrNameLst>
                                          <p:attrName>style.visibility</p:attrName>
                                        </p:attrNameLst>
                                      </p:cBhvr>
                                      <p:to>
                                        <p:strVal val="visible"/>
                                      </p:to>
                                    </p:set>
                                    <p:anim calcmode="lin" valueType="num">
                                      <p:cBhvr additive="base">
                                        <p:cTn id="19" dur="1000"/>
                                        <p:tgtEl>
                                          <p:spTgt spid="304"/>
                                        </p:tgtEl>
                                        <p:attrNameLst>
                                          <p:attrName>ppt_w</p:attrName>
                                        </p:attrNameLst>
                                      </p:cBhvr>
                                      <p:tavLst>
                                        <p:tav tm="0">
                                          <p:val>
                                            <p:strVal val="0"/>
                                          </p:val>
                                        </p:tav>
                                        <p:tav tm="100000">
                                          <p:val>
                                            <p:strVal val="#ppt_w"/>
                                          </p:val>
                                        </p:tav>
                                      </p:tavLst>
                                    </p:anim>
                                    <p:anim calcmode="lin" valueType="num">
                                      <p:cBhvr additive="base">
                                        <p:cTn id="20" dur="1000"/>
                                        <p:tgtEl>
                                          <p:spTgt spid="304"/>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305"/>
                                        </p:tgtEl>
                                        <p:attrNameLst>
                                          <p:attrName>style.visibility</p:attrName>
                                        </p:attrNameLst>
                                      </p:cBhvr>
                                      <p:to>
                                        <p:strVal val="visible"/>
                                      </p:to>
                                    </p:set>
                                    <p:anim calcmode="lin" valueType="num">
                                      <p:cBhvr additive="base">
                                        <p:cTn id="23" dur="1000"/>
                                        <p:tgtEl>
                                          <p:spTgt spid="305"/>
                                        </p:tgtEl>
                                        <p:attrNameLst>
                                          <p:attrName>ppt_w</p:attrName>
                                        </p:attrNameLst>
                                      </p:cBhvr>
                                      <p:tavLst>
                                        <p:tav tm="0">
                                          <p:val>
                                            <p:strVal val="0"/>
                                          </p:val>
                                        </p:tav>
                                        <p:tav tm="100000">
                                          <p:val>
                                            <p:strVal val="#ppt_w"/>
                                          </p:val>
                                        </p:tav>
                                      </p:tavLst>
                                    </p:anim>
                                    <p:anim calcmode="lin" valueType="num">
                                      <p:cBhvr additive="base">
                                        <p:cTn id="24" dur="1000"/>
                                        <p:tgtEl>
                                          <p:spTgt spid="30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5"/>
        <p:cNvGrpSpPr/>
        <p:nvPr/>
      </p:nvGrpSpPr>
      <p:grpSpPr>
        <a:xfrm>
          <a:off x="0" y="0"/>
          <a:ext cx="0" cy="0"/>
          <a:chOff x="0" y="0"/>
          <a:chExt cx="0" cy="0"/>
        </a:xfrm>
      </p:grpSpPr>
      <p:sp>
        <p:nvSpPr>
          <p:cNvPr id="116" name="Google Shape;116;p15"/>
          <p:cNvSpPr txBox="1">
            <a:spLocks noGrp="1"/>
          </p:cNvSpPr>
          <p:nvPr>
            <p:ph type="title"/>
          </p:nvPr>
        </p:nvSpPr>
        <p:spPr>
          <a:xfrm>
            <a:off x="838200" y="15200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228600" algn="just">
              <a:lnSpc>
                <a:spcPct val="100000"/>
              </a:lnSpc>
              <a:spcBef>
                <a:spcPts val="1200"/>
              </a:spcBef>
              <a:spcAft>
                <a:spcPts val="0"/>
              </a:spcAft>
              <a:buClr>
                <a:schemeClr val="dk1"/>
              </a:buClr>
              <a:buSzPts val="2000"/>
              <a:buNone/>
              <a:defRPr sz="2000">
                <a:latin typeface="K2D"/>
                <a:ea typeface="K2D"/>
                <a:cs typeface="K2D"/>
                <a:sym typeface="K2D"/>
              </a:defRPr>
            </a:lvl1pPr>
            <a:lvl2pPr marL="914400" lvl="1" indent="-228600" algn="just">
              <a:lnSpc>
                <a:spcPct val="100000"/>
              </a:lnSpc>
              <a:spcBef>
                <a:spcPts val="500"/>
              </a:spcBef>
              <a:spcAft>
                <a:spcPts val="0"/>
              </a:spcAft>
              <a:buClr>
                <a:schemeClr val="dk1"/>
              </a:buClr>
              <a:buSzPts val="2000"/>
              <a:buNone/>
              <a:defRPr sz="2000">
                <a:latin typeface="K2D"/>
                <a:ea typeface="K2D"/>
                <a:cs typeface="K2D"/>
                <a:sym typeface="K2D"/>
              </a:defRPr>
            </a:lvl2pPr>
            <a:lvl3pPr marL="1371600" lvl="2" indent="-228600" algn="just">
              <a:lnSpc>
                <a:spcPct val="100000"/>
              </a:lnSpc>
              <a:spcBef>
                <a:spcPts val="500"/>
              </a:spcBef>
              <a:spcAft>
                <a:spcPts val="0"/>
              </a:spcAft>
              <a:buClr>
                <a:schemeClr val="dk1"/>
              </a:buClr>
              <a:buSzPts val="1800"/>
              <a:buNone/>
              <a:defRPr sz="1800">
                <a:latin typeface="K2D"/>
                <a:ea typeface="K2D"/>
                <a:cs typeface="K2D"/>
                <a:sym typeface="K2D"/>
              </a:defRPr>
            </a:lvl3pPr>
            <a:lvl4pPr marL="1828800" lvl="3" indent="-228600" algn="just">
              <a:lnSpc>
                <a:spcPct val="100000"/>
              </a:lnSpc>
              <a:spcBef>
                <a:spcPts val="500"/>
              </a:spcBef>
              <a:spcAft>
                <a:spcPts val="0"/>
              </a:spcAft>
              <a:buClr>
                <a:schemeClr val="dk1"/>
              </a:buClr>
              <a:buSzPts val="1600"/>
              <a:buNone/>
              <a:defRPr sz="1600">
                <a:latin typeface="K2D"/>
                <a:ea typeface="K2D"/>
                <a:cs typeface="K2D"/>
                <a:sym typeface="K2D"/>
              </a:defRPr>
            </a:lvl4pPr>
            <a:lvl5pPr marL="2286000" lvl="4" indent="-228600" algn="just">
              <a:lnSpc>
                <a:spcPct val="100000"/>
              </a:lnSpc>
              <a:spcBef>
                <a:spcPts val="500"/>
              </a:spcBef>
              <a:spcAft>
                <a:spcPts val="0"/>
              </a:spcAft>
              <a:buClr>
                <a:schemeClr val="dk1"/>
              </a:buClr>
              <a:buSzPts val="1600"/>
              <a:buNone/>
              <a:defRPr sz="16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pic>
        <p:nvPicPr>
          <p:cNvPr id="118" name="Google Shape;118;p15"/>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119" name="Google Shape;119;p15"/>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20" name="Google Shape;120;p15"/>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21" name="Google Shape;121;p15"/>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22" name="Google Shape;122;p15"/>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15"/>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grpSp>
        <p:nvGrpSpPr>
          <p:cNvPr id="124" name="Google Shape;124;p15"/>
          <p:cNvGrpSpPr/>
          <p:nvPr/>
        </p:nvGrpSpPr>
        <p:grpSpPr>
          <a:xfrm>
            <a:off x="741485" y="6410864"/>
            <a:ext cx="2760487" cy="419178"/>
            <a:chOff x="741485" y="6410864"/>
            <a:chExt cx="2760487" cy="419178"/>
          </a:xfrm>
        </p:grpSpPr>
        <p:sp>
          <p:nvSpPr>
            <p:cNvPr id="125" name="Google Shape;125;p15"/>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126" name="Google Shape;126;p15"/>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1F5CA9"/>
                  </a:solidFill>
                  <a:latin typeface="K2D" panose="020B0604020202020204" charset="-34"/>
                  <a:ea typeface="K2D"/>
                  <a:cs typeface="K2D" panose="020B0604020202020204" charset="-34"/>
                  <a:sym typeface="K2D"/>
                </a:rPr>
                <a:t>ĐẠI HỌC CẦN THƠ</a:t>
              </a:r>
              <a:endParaRPr sz="1400" b="1" dirty="0">
                <a:solidFill>
                  <a:srgbClr val="1F5CA9"/>
                </a:solidFill>
                <a:latin typeface="K2D" panose="020B0604020202020204" charset="-34"/>
                <a:ea typeface="K2D"/>
                <a:cs typeface="K2D" panose="020B0604020202020204" charset="-34"/>
                <a:sym typeface="K2D"/>
              </a:endParaRPr>
            </a:p>
          </p:txBody>
        </p:sp>
      </p:grpSp>
      <p:sp>
        <p:nvSpPr>
          <p:cNvPr id="127" name="Google Shape;127;p15"/>
          <p:cNvSpPr txBox="1"/>
          <p:nvPr/>
        </p:nvSpPr>
        <p:spPr>
          <a:xfrm>
            <a:off x="10446327" y="6467840"/>
            <a:ext cx="155429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128" name="Google Shape;128;p15"/>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130" name="Google Shape;130;p15"/>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 Columns">
  <p:cSld name="2 Columns">
    <p:spTree>
      <p:nvGrpSpPr>
        <p:cNvPr id="1" name="Shape 317"/>
        <p:cNvGrpSpPr/>
        <p:nvPr/>
      </p:nvGrpSpPr>
      <p:grpSpPr>
        <a:xfrm>
          <a:off x="0" y="0"/>
          <a:ext cx="0" cy="0"/>
          <a:chOff x="0" y="0"/>
          <a:chExt cx="0" cy="0"/>
        </a:xfrm>
      </p:grpSpPr>
      <p:cxnSp>
        <p:nvCxnSpPr>
          <p:cNvPr id="318" name="Google Shape;318;p26"/>
          <p:cNvCxnSpPr/>
          <p:nvPr/>
        </p:nvCxnSpPr>
        <p:spPr>
          <a:xfrm>
            <a:off x="6096000" y="1162050"/>
            <a:ext cx="0" cy="4753154"/>
          </a:xfrm>
          <a:prstGeom prst="straightConnector1">
            <a:avLst/>
          </a:prstGeom>
          <a:noFill/>
          <a:ln w="57150" cap="rnd" cmpd="sng">
            <a:solidFill>
              <a:srgbClr val="00AFEF">
                <a:alpha val="24705"/>
              </a:srgbClr>
            </a:solidFill>
            <a:prstDash val="dot"/>
            <a:miter lim="800000"/>
            <a:headEnd type="none" w="sm" len="sm"/>
            <a:tailEnd type="none" w="sm" len="sm"/>
          </a:ln>
        </p:spPr>
      </p:cxnSp>
      <p:sp>
        <p:nvSpPr>
          <p:cNvPr id="319" name="Google Shape;319;p26"/>
          <p:cNvSpPr>
            <a:spLocks noGrp="1"/>
          </p:cNvSpPr>
          <p:nvPr>
            <p:ph type="pic" idx="2"/>
          </p:nvPr>
        </p:nvSpPr>
        <p:spPr>
          <a:xfrm>
            <a:off x="897765" y="1162050"/>
            <a:ext cx="4697377" cy="1949450"/>
          </a:xfrm>
          <a:prstGeom prst="rect">
            <a:avLst/>
          </a:prstGeom>
          <a:noFill/>
          <a:ln>
            <a:noFill/>
          </a:ln>
        </p:spPr>
      </p:sp>
      <p:sp>
        <p:nvSpPr>
          <p:cNvPr id="320" name="Google Shape;320;p26"/>
          <p:cNvSpPr>
            <a:spLocks noGrp="1"/>
          </p:cNvSpPr>
          <p:nvPr>
            <p:ph type="pic" idx="3"/>
          </p:nvPr>
        </p:nvSpPr>
        <p:spPr>
          <a:xfrm>
            <a:off x="6597297" y="1162050"/>
            <a:ext cx="4697377" cy="1949450"/>
          </a:xfrm>
          <a:prstGeom prst="rect">
            <a:avLst/>
          </a:prstGeom>
          <a:noFill/>
          <a:ln>
            <a:noFill/>
          </a:ln>
        </p:spPr>
      </p:sp>
      <p:sp>
        <p:nvSpPr>
          <p:cNvPr id="321" name="Google Shape;321;p26"/>
          <p:cNvSpPr txBox="1">
            <a:spLocks noGrp="1"/>
          </p:cNvSpPr>
          <p:nvPr>
            <p:ph type="body" idx="1"/>
          </p:nvPr>
        </p:nvSpPr>
        <p:spPr>
          <a:xfrm>
            <a:off x="898361" y="3302000"/>
            <a:ext cx="469574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9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9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9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9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6"/>
          <p:cNvSpPr txBox="1">
            <a:spLocks noGrp="1"/>
          </p:cNvSpPr>
          <p:nvPr>
            <p:ph type="body" idx="4"/>
          </p:nvPr>
        </p:nvSpPr>
        <p:spPr>
          <a:xfrm>
            <a:off x="6597892" y="3302000"/>
            <a:ext cx="469574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9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9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9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9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26"/>
          <p:cNvSpPr/>
          <p:nvPr/>
        </p:nvSpPr>
        <p:spPr>
          <a:xfrm rot="10800000">
            <a:off x="898257" y="3126125"/>
            <a:ext cx="4692825"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24" name="Google Shape;324;p26"/>
          <p:cNvSpPr/>
          <p:nvPr/>
        </p:nvSpPr>
        <p:spPr>
          <a:xfrm rot="10800000">
            <a:off x="6597788" y="3126125"/>
            <a:ext cx="4692825"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25" name="Google Shape;325;p26"/>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26" name="Google Shape;326;p26"/>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27" name="Google Shape;327;p26"/>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28" name="Google Shape;328;p26"/>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9" name="Google Shape;329;p26"/>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30" name="Google Shape;330;p26"/>
          <p:cNvGrpSpPr/>
          <p:nvPr/>
        </p:nvGrpSpPr>
        <p:grpSpPr>
          <a:xfrm>
            <a:off x="741485" y="6410864"/>
            <a:ext cx="2760487" cy="434567"/>
            <a:chOff x="741485" y="6410864"/>
            <a:chExt cx="2760487" cy="434567"/>
          </a:xfrm>
        </p:grpSpPr>
        <p:sp>
          <p:nvSpPr>
            <p:cNvPr id="331" name="Google Shape;331;p26"/>
            <p:cNvSpPr txBox="1"/>
            <p:nvPr/>
          </p:nvSpPr>
          <p:spPr>
            <a:xfrm>
              <a:off x="741485" y="6599210"/>
              <a:ext cx="19222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1000"/>
                <a:buFont typeface="Barlow"/>
                <a:buNone/>
              </a:pPr>
              <a:r>
                <a:rPr lang="en-US" sz="1000">
                  <a:solidFill>
                    <a:srgbClr val="00AFEF"/>
                  </a:solidFill>
                  <a:latin typeface="Barlow"/>
                  <a:ea typeface="Barlow"/>
                  <a:cs typeface="Barlow"/>
                  <a:sym typeface="Barlow"/>
                </a:rPr>
                <a:t>Can Tho University</a:t>
              </a:r>
              <a:endParaRPr>
                <a:latin typeface="K2D" panose="020B0604020202020204" charset="-34"/>
                <a:cs typeface="K2D" panose="020B0604020202020204" charset="-34"/>
              </a:endParaRPr>
            </a:p>
          </p:txBody>
        </p:sp>
        <p:sp>
          <p:nvSpPr>
            <p:cNvPr id="332" name="Google Shape;332;p26"/>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33" name="Google Shape;333;p26"/>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34" name="Google Shape;334;p26"/>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35" name="Google Shape;335;p26"/>
          <p:cNvPicPr preferRelativeResize="0"/>
          <p:nvPr/>
        </p:nvPicPr>
        <p:blipFill rotWithShape="1">
          <a:blip r:embed="rId3">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28592798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336"/>
        <p:cNvGrpSpPr/>
        <p:nvPr/>
      </p:nvGrpSpPr>
      <p:grpSpPr>
        <a:xfrm>
          <a:off x="0" y="0"/>
          <a:ext cx="0" cy="0"/>
          <a:chOff x="0" y="0"/>
          <a:chExt cx="0" cy="0"/>
        </a:xfrm>
      </p:grpSpPr>
      <p:sp>
        <p:nvSpPr>
          <p:cNvPr id="337" name="Google Shape;337;p27"/>
          <p:cNvSpPr>
            <a:spLocks noGrp="1"/>
          </p:cNvSpPr>
          <p:nvPr>
            <p:ph type="pic" idx="2"/>
          </p:nvPr>
        </p:nvSpPr>
        <p:spPr>
          <a:xfrm>
            <a:off x="329375" y="1162050"/>
            <a:ext cx="3368256" cy="1949450"/>
          </a:xfrm>
          <a:prstGeom prst="rect">
            <a:avLst/>
          </a:prstGeom>
          <a:noFill/>
          <a:ln>
            <a:noFill/>
          </a:ln>
        </p:spPr>
      </p:sp>
      <p:cxnSp>
        <p:nvCxnSpPr>
          <p:cNvPr id="338" name="Google Shape;338;p27"/>
          <p:cNvCxnSpPr/>
          <p:nvPr/>
        </p:nvCxnSpPr>
        <p:spPr>
          <a:xfrm>
            <a:off x="4038600" y="1162050"/>
            <a:ext cx="0" cy="4753154"/>
          </a:xfrm>
          <a:prstGeom prst="straightConnector1">
            <a:avLst/>
          </a:prstGeom>
          <a:noFill/>
          <a:ln w="57150" cap="rnd" cmpd="sng">
            <a:solidFill>
              <a:srgbClr val="00AFEF">
                <a:alpha val="24705"/>
              </a:srgbClr>
            </a:solidFill>
            <a:prstDash val="dot"/>
            <a:miter lim="800000"/>
            <a:headEnd type="none" w="sm" len="sm"/>
            <a:tailEnd type="none" w="sm" len="sm"/>
          </a:ln>
        </p:spPr>
      </p:cxnSp>
      <p:cxnSp>
        <p:nvCxnSpPr>
          <p:cNvPr id="339" name="Google Shape;339;p27"/>
          <p:cNvCxnSpPr/>
          <p:nvPr/>
        </p:nvCxnSpPr>
        <p:spPr>
          <a:xfrm>
            <a:off x="8086459" y="1162050"/>
            <a:ext cx="0" cy="4753154"/>
          </a:xfrm>
          <a:prstGeom prst="straightConnector1">
            <a:avLst/>
          </a:prstGeom>
          <a:noFill/>
          <a:ln w="57150" cap="rnd" cmpd="sng">
            <a:solidFill>
              <a:srgbClr val="00AFEF">
                <a:alpha val="24705"/>
              </a:srgbClr>
            </a:solidFill>
            <a:prstDash val="dot"/>
            <a:miter lim="800000"/>
            <a:headEnd type="none" w="sm" len="sm"/>
            <a:tailEnd type="none" w="sm" len="sm"/>
          </a:ln>
        </p:spPr>
      </p:cxnSp>
      <p:sp>
        <p:nvSpPr>
          <p:cNvPr id="340" name="Google Shape;340;p27"/>
          <p:cNvSpPr>
            <a:spLocks noGrp="1"/>
          </p:cNvSpPr>
          <p:nvPr>
            <p:ph type="pic" idx="3"/>
          </p:nvPr>
        </p:nvSpPr>
        <p:spPr>
          <a:xfrm>
            <a:off x="4378402" y="1162050"/>
            <a:ext cx="3368256" cy="1949450"/>
          </a:xfrm>
          <a:prstGeom prst="rect">
            <a:avLst/>
          </a:prstGeom>
          <a:noFill/>
          <a:ln>
            <a:noFill/>
          </a:ln>
        </p:spPr>
      </p:sp>
      <p:sp>
        <p:nvSpPr>
          <p:cNvPr id="341" name="Google Shape;341;p27"/>
          <p:cNvSpPr>
            <a:spLocks noGrp="1"/>
          </p:cNvSpPr>
          <p:nvPr>
            <p:ph type="pic" idx="4"/>
          </p:nvPr>
        </p:nvSpPr>
        <p:spPr>
          <a:xfrm>
            <a:off x="8426261" y="1162050"/>
            <a:ext cx="3368256" cy="1949450"/>
          </a:xfrm>
          <a:prstGeom prst="rect">
            <a:avLst/>
          </a:prstGeom>
          <a:noFill/>
          <a:ln>
            <a:noFill/>
          </a:ln>
        </p:spPr>
      </p:sp>
      <p:sp>
        <p:nvSpPr>
          <p:cNvPr id="342" name="Google Shape;342;p27"/>
          <p:cNvSpPr txBox="1">
            <a:spLocks noGrp="1"/>
          </p:cNvSpPr>
          <p:nvPr>
            <p:ph type="body" idx="1"/>
          </p:nvPr>
        </p:nvSpPr>
        <p:spPr>
          <a:xfrm>
            <a:off x="329912" y="3302000"/>
            <a:ext cx="336708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10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10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10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10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27"/>
          <p:cNvSpPr txBox="1">
            <a:spLocks noGrp="1"/>
          </p:cNvSpPr>
          <p:nvPr>
            <p:ph type="body" idx="5"/>
          </p:nvPr>
        </p:nvSpPr>
        <p:spPr>
          <a:xfrm>
            <a:off x="4378402" y="3302000"/>
            <a:ext cx="336708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9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9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9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9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27"/>
          <p:cNvSpPr txBox="1">
            <a:spLocks noGrp="1"/>
          </p:cNvSpPr>
          <p:nvPr>
            <p:ph type="body" idx="6"/>
          </p:nvPr>
        </p:nvSpPr>
        <p:spPr>
          <a:xfrm>
            <a:off x="8426260" y="3302000"/>
            <a:ext cx="3367088" cy="261302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atin typeface="K2D"/>
                <a:ea typeface="K2D"/>
                <a:cs typeface="K2D"/>
                <a:sym typeface="K2D"/>
              </a:defRPr>
            </a:lvl1pPr>
            <a:lvl2pPr marL="914400" lvl="1" indent="-228600" algn="l">
              <a:lnSpc>
                <a:spcPct val="90000"/>
              </a:lnSpc>
              <a:spcBef>
                <a:spcPts val="500"/>
              </a:spcBef>
              <a:spcAft>
                <a:spcPts val="0"/>
              </a:spcAft>
              <a:buClr>
                <a:schemeClr val="dk1"/>
              </a:buClr>
              <a:buSzPts val="1600"/>
              <a:buNone/>
              <a:defRPr sz="1600">
                <a:latin typeface="K2D"/>
                <a:ea typeface="K2D"/>
                <a:cs typeface="K2D"/>
                <a:sym typeface="K2D"/>
              </a:defRPr>
            </a:lvl2pPr>
            <a:lvl3pPr marL="1371600" lvl="2" indent="-228600" algn="l">
              <a:lnSpc>
                <a:spcPct val="90000"/>
              </a:lnSpc>
              <a:spcBef>
                <a:spcPts val="500"/>
              </a:spcBef>
              <a:spcAft>
                <a:spcPts val="0"/>
              </a:spcAft>
              <a:buClr>
                <a:schemeClr val="dk1"/>
              </a:buClr>
              <a:buSzPts val="1400"/>
              <a:buNone/>
              <a:defRPr sz="1400">
                <a:latin typeface="K2D"/>
                <a:ea typeface="K2D"/>
                <a:cs typeface="K2D"/>
                <a:sym typeface="K2D"/>
              </a:defRPr>
            </a:lvl3pPr>
            <a:lvl4pPr marL="1828800" lvl="3" indent="-228600" algn="l">
              <a:lnSpc>
                <a:spcPct val="90000"/>
              </a:lnSpc>
              <a:spcBef>
                <a:spcPts val="500"/>
              </a:spcBef>
              <a:spcAft>
                <a:spcPts val="0"/>
              </a:spcAft>
              <a:buClr>
                <a:schemeClr val="dk1"/>
              </a:buClr>
              <a:buSzPts val="1200"/>
              <a:buNone/>
              <a:defRPr sz="1200">
                <a:latin typeface="K2D"/>
                <a:ea typeface="K2D"/>
                <a:cs typeface="K2D"/>
                <a:sym typeface="K2D"/>
              </a:defRPr>
            </a:lvl4pPr>
            <a:lvl5pPr marL="2286000" lvl="4" indent="-228600" algn="l">
              <a:lnSpc>
                <a:spcPct val="90000"/>
              </a:lnSpc>
              <a:spcBef>
                <a:spcPts val="500"/>
              </a:spcBef>
              <a:spcAft>
                <a:spcPts val="0"/>
              </a:spcAft>
              <a:buClr>
                <a:schemeClr val="dk1"/>
              </a:buClr>
              <a:buSzPts val="1200"/>
              <a:buNone/>
              <a:defRPr sz="120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27"/>
          <p:cNvSpPr/>
          <p:nvPr/>
        </p:nvSpPr>
        <p:spPr>
          <a:xfrm rot="10800000">
            <a:off x="329374" y="3126125"/>
            <a:ext cx="3364992"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46" name="Google Shape;346;p27"/>
          <p:cNvSpPr/>
          <p:nvPr/>
        </p:nvSpPr>
        <p:spPr>
          <a:xfrm rot="10800000">
            <a:off x="4377232" y="3126125"/>
            <a:ext cx="3364992"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47" name="Google Shape;347;p27"/>
          <p:cNvSpPr/>
          <p:nvPr/>
        </p:nvSpPr>
        <p:spPr>
          <a:xfrm rot="10800000">
            <a:off x="8425090" y="3126125"/>
            <a:ext cx="3364992" cy="78368"/>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48" name="Google Shape;348;p27"/>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49" name="Google Shape;349;p27"/>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50" name="Google Shape;350;p27"/>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51" name="Google Shape;351;p27"/>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2" name="Google Shape;352;p27"/>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53" name="Google Shape;353;p27"/>
          <p:cNvGrpSpPr/>
          <p:nvPr/>
        </p:nvGrpSpPr>
        <p:grpSpPr>
          <a:xfrm>
            <a:off x="741485" y="6410864"/>
            <a:ext cx="2760487" cy="434567"/>
            <a:chOff x="741485" y="6410864"/>
            <a:chExt cx="2760487" cy="434567"/>
          </a:xfrm>
        </p:grpSpPr>
        <p:sp>
          <p:nvSpPr>
            <p:cNvPr id="354" name="Google Shape;354;p27"/>
            <p:cNvSpPr txBox="1"/>
            <p:nvPr/>
          </p:nvSpPr>
          <p:spPr>
            <a:xfrm>
              <a:off x="741485" y="6599210"/>
              <a:ext cx="19222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1000"/>
                <a:buFont typeface="Barlow"/>
                <a:buNone/>
              </a:pPr>
              <a:r>
                <a:rPr lang="en-US" sz="1000">
                  <a:solidFill>
                    <a:srgbClr val="00AFEF"/>
                  </a:solidFill>
                  <a:latin typeface="Barlow"/>
                  <a:ea typeface="Barlow"/>
                  <a:cs typeface="Barlow"/>
                  <a:sym typeface="Barlow"/>
                </a:rPr>
                <a:t>Can Tho University</a:t>
              </a:r>
              <a:endParaRPr>
                <a:latin typeface="K2D" panose="020B0604020202020204" charset="-34"/>
                <a:cs typeface="K2D" panose="020B0604020202020204" charset="-34"/>
              </a:endParaRPr>
            </a:p>
          </p:txBody>
        </p:sp>
        <p:sp>
          <p:nvSpPr>
            <p:cNvPr id="355" name="Google Shape;355;p27"/>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56" name="Google Shape;356;p27"/>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57" name="Google Shape;357;p27"/>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58" name="Google Shape;358;p27"/>
          <p:cNvPicPr preferRelativeResize="0"/>
          <p:nvPr/>
        </p:nvPicPr>
        <p:blipFill rotWithShape="1">
          <a:blip r:embed="rId3">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29583229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359"/>
        <p:cNvGrpSpPr/>
        <p:nvPr/>
      </p:nvGrpSpPr>
      <p:grpSpPr>
        <a:xfrm>
          <a:off x="0" y="0"/>
          <a:ext cx="0" cy="0"/>
          <a:chOff x="0" y="0"/>
          <a:chExt cx="0" cy="0"/>
        </a:xfrm>
      </p:grpSpPr>
      <p:sp>
        <p:nvSpPr>
          <p:cNvPr id="360" name="Google Shape;360;p28"/>
          <p:cNvSpPr txBox="1">
            <a:spLocks noGrp="1"/>
          </p:cNvSpPr>
          <p:nvPr>
            <p:ph type="body" idx="1"/>
          </p:nvPr>
        </p:nvSpPr>
        <p:spPr>
          <a:xfrm rot="5400000">
            <a:off x="4113213" y="-1449386"/>
            <a:ext cx="3965573" cy="10515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28"/>
          <p:cNvSpPr txBox="1">
            <a:spLocks noGrp="1"/>
          </p:cNvSpPr>
          <p:nvPr>
            <p:ph type="title"/>
          </p:nvPr>
        </p:nvSpPr>
        <p:spPr>
          <a:xfrm>
            <a:off x="839788" y="365125"/>
            <a:ext cx="10515600" cy="93886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2" name="Google Shape;362;p28"/>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63" name="Google Shape;363;p28"/>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64" name="Google Shape;364;p28"/>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65" name="Google Shape;365;p28"/>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6" name="Google Shape;366;p28"/>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67" name="Google Shape;367;p28"/>
          <p:cNvGrpSpPr/>
          <p:nvPr/>
        </p:nvGrpSpPr>
        <p:grpSpPr>
          <a:xfrm>
            <a:off x="741485" y="6410864"/>
            <a:ext cx="2760487" cy="419178"/>
            <a:chOff x="741485" y="6410864"/>
            <a:chExt cx="2760487" cy="419178"/>
          </a:xfrm>
        </p:grpSpPr>
        <p:sp>
          <p:nvSpPr>
            <p:cNvPr id="368" name="Google Shape;368;p28"/>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369" name="Google Shape;369;p28"/>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70" name="Google Shape;370;p28"/>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71" name="Google Shape;371;p28"/>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72" name="Google Shape;372;p28"/>
          <p:cNvPicPr preferRelativeResize="0"/>
          <p:nvPr/>
        </p:nvPicPr>
        <p:blipFill rotWithShape="1">
          <a:blip r:embed="rId3">
            <a:alphaModFix/>
          </a:blip>
          <a:srcRect/>
          <a:stretch/>
        </p:blipFill>
        <p:spPr>
          <a:xfrm>
            <a:off x="478656" y="688507"/>
            <a:ext cx="292100" cy="292100"/>
          </a:xfrm>
          <a:prstGeom prst="rect">
            <a:avLst/>
          </a:prstGeom>
          <a:noFill/>
          <a:ln>
            <a:noFill/>
          </a:ln>
        </p:spPr>
      </p:pic>
      <p:pic>
        <p:nvPicPr>
          <p:cNvPr id="373" name="Google Shape;373;p28"/>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131573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p:cTn id="7" dur="10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374"/>
        <p:cNvGrpSpPr/>
        <p:nvPr/>
      </p:nvGrpSpPr>
      <p:grpSpPr>
        <a:xfrm>
          <a:off x="0" y="0"/>
          <a:ext cx="0" cy="0"/>
          <a:chOff x="0" y="0"/>
          <a:chExt cx="0" cy="0"/>
        </a:xfrm>
      </p:grpSpPr>
      <p:sp>
        <p:nvSpPr>
          <p:cNvPr id="375" name="Google Shape;375;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29"/>
          <p:cNvSpPr txBox="1">
            <a:spLocks noGrp="1"/>
          </p:cNvSpPr>
          <p:nvPr>
            <p:ph type="body" idx="1"/>
          </p:nvPr>
        </p:nvSpPr>
        <p:spPr>
          <a:xfrm rot="5400000">
            <a:off x="1875631" y="-672303"/>
            <a:ext cx="5811837" cy="78867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29"/>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78" name="Google Shape;378;p29"/>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79" name="Google Shape;379;p29"/>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80" name="Google Shape;380;p29"/>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1" name="Google Shape;381;p29"/>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82" name="Google Shape;382;p29"/>
          <p:cNvGrpSpPr/>
          <p:nvPr/>
        </p:nvGrpSpPr>
        <p:grpSpPr>
          <a:xfrm>
            <a:off x="741485" y="6410864"/>
            <a:ext cx="2760487" cy="419178"/>
            <a:chOff x="741485" y="6410864"/>
            <a:chExt cx="2760487" cy="419178"/>
          </a:xfrm>
        </p:grpSpPr>
        <p:sp>
          <p:nvSpPr>
            <p:cNvPr id="383" name="Google Shape;383;p29"/>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384" name="Google Shape;384;p29"/>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385" name="Google Shape;385;p29"/>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386" name="Google Shape;386;p29"/>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387" name="Google Shape;387;p29"/>
          <p:cNvPicPr preferRelativeResize="0"/>
          <p:nvPr/>
        </p:nvPicPr>
        <p:blipFill rotWithShape="1">
          <a:blip r:embed="rId3">
            <a:alphaModFix/>
          </a:blip>
          <a:srcRect/>
          <a:stretch/>
        </p:blipFill>
        <p:spPr>
          <a:xfrm>
            <a:off x="10121981" y="51983"/>
            <a:ext cx="292100" cy="292100"/>
          </a:xfrm>
          <a:prstGeom prst="rect">
            <a:avLst/>
          </a:prstGeom>
          <a:noFill/>
          <a:ln>
            <a:noFill/>
          </a:ln>
        </p:spPr>
      </p:pic>
      <p:pic>
        <p:nvPicPr>
          <p:cNvPr id="388" name="Google Shape;388;p29"/>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12822807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89"/>
        <p:cNvGrpSpPr/>
        <p:nvPr/>
      </p:nvGrpSpPr>
      <p:grpSpPr>
        <a:xfrm>
          <a:off x="0" y="0"/>
          <a:ext cx="0" cy="0"/>
          <a:chOff x="0" y="0"/>
          <a:chExt cx="0" cy="0"/>
        </a:xfrm>
      </p:grpSpPr>
      <p:sp>
        <p:nvSpPr>
          <p:cNvPr id="390" name="Google Shape;390;p30"/>
          <p:cNvSpPr txBox="1">
            <a:spLocks noGrp="1"/>
          </p:cNvSpPr>
          <p:nvPr>
            <p:ph type="title"/>
          </p:nvPr>
        </p:nvSpPr>
        <p:spPr>
          <a:xfrm>
            <a:off x="838200" y="325583"/>
            <a:ext cx="10515600" cy="9784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F5CA9"/>
              </a:buClr>
              <a:buSzPts val="3200"/>
              <a:buFont typeface="K2D"/>
              <a:buNone/>
              <a:defRPr sz="32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91" name="Google Shape;391;p30"/>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392" name="Google Shape;392;p30"/>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93" name="Google Shape;393;p30"/>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394" name="Google Shape;394;p30"/>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395" name="Google Shape;395;p30"/>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6" name="Google Shape;396;p30"/>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97" name="Google Shape;397;p30"/>
          <p:cNvGrpSpPr/>
          <p:nvPr/>
        </p:nvGrpSpPr>
        <p:grpSpPr>
          <a:xfrm>
            <a:off x="741485" y="6410864"/>
            <a:ext cx="2760487" cy="419178"/>
            <a:chOff x="741485" y="6410864"/>
            <a:chExt cx="2760487" cy="419178"/>
          </a:xfrm>
        </p:grpSpPr>
        <p:sp>
          <p:nvSpPr>
            <p:cNvPr id="398" name="Google Shape;398;p30"/>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399" name="Google Shape;399;p30"/>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00" name="Google Shape;400;p30"/>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401" name="Google Shape;401;p30"/>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402" name="Google Shape;402;p30"/>
          <p:cNvPicPr preferRelativeResize="0"/>
          <p:nvPr/>
        </p:nvPicPr>
        <p:blipFill rotWithShape="1">
          <a:blip r:embed="rId4">
            <a:alphaModFix/>
          </a:blip>
          <a:srcRect/>
          <a:stretch/>
        </p:blipFill>
        <p:spPr>
          <a:xfrm>
            <a:off x="478656" y="656757"/>
            <a:ext cx="292100" cy="292100"/>
          </a:xfrm>
          <a:prstGeom prst="rect">
            <a:avLst/>
          </a:prstGeom>
          <a:noFill/>
          <a:ln>
            <a:noFill/>
          </a:ln>
        </p:spPr>
      </p:pic>
      <p:pic>
        <p:nvPicPr>
          <p:cNvPr id="403" name="Google Shape;403;p30"/>
          <p:cNvPicPr preferRelativeResize="0"/>
          <p:nvPr/>
        </p:nvPicPr>
        <p:blipFill rotWithShape="1">
          <a:blip r:embed="rId5">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27637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0"/>
                                        </p:tgtEl>
                                        <p:attrNameLst>
                                          <p:attrName>style.visibility</p:attrName>
                                        </p:attrNameLst>
                                      </p:cBhvr>
                                      <p:to>
                                        <p:strVal val="visible"/>
                                      </p:to>
                                    </p:set>
                                    <p:animEffect transition="in" filter="fade">
                                      <p:cBhvr>
                                        <p:cTn id="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Blue 1">
  <p:cSld name="Blank Blue 1">
    <p:bg>
      <p:bgPr>
        <a:solidFill>
          <a:srgbClr val="1F5CA9"/>
        </a:solidFill>
        <a:effectLst/>
      </p:bgPr>
    </p:bg>
    <p:spTree>
      <p:nvGrpSpPr>
        <p:cNvPr id="1" name="Shape 404"/>
        <p:cNvGrpSpPr/>
        <p:nvPr/>
      </p:nvGrpSpPr>
      <p:grpSpPr>
        <a:xfrm>
          <a:off x="0" y="0"/>
          <a:ext cx="0" cy="0"/>
          <a:chOff x="0" y="0"/>
          <a:chExt cx="0" cy="0"/>
        </a:xfrm>
      </p:grpSpPr>
      <p:pic>
        <p:nvPicPr>
          <p:cNvPr id="405" name="Google Shape;405;p31"/>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406" name="Google Shape;406;p31"/>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07" name="Google Shape;407;p31"/>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08" name="Google Shape;408;p31"/>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09" name="Google Shape;409;p31"/>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0" name="Google Shape;410;p31"/>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11" name="Google Shape;411;p31"/>
          <p:cNvGrpSpPr/>
          <p:nvPr/>
        </p:nvGrpSpPr>
        <p:grpSpPr>
          <a:xfrm>
            <a:off x="741485" y="6410864"/>
            <a:ext cx="2760487" cy="419178"/>
            <a:chOff x="741485" y="6410864"/>
            <a:chExt cx="2760487" cy="419178"/>
          </a:xfrm>
        </p:grpSpPr>
        <p:sp>
          <p:nvSpPr>
            <p:cNvPr id="412" name="Google Shape;412;p31"/>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Barlow"/>
                <a:buNone/>
              </a:pPr>
              <a:r>
                <a:rPr lang="en-US" sz="900">
                  <a:solidFill>
                    <a:schemeClr val="lt1"/>
                  </a:solidFill>
                  <a:latin typeface="Barlow"/>
                  <a:ea typeface="Barlow"/>
                  <a:cs typeface="Barlow"/>
                  <a:sym typeface="Barlow"/>
                </a:rPr>
                <a:t>Cộng đồng – Toàn diện – Ưu việt</a:t>
              </a:r>
              <a:endParaRPr sz="900">
                <a:solidFill>
                  <a:schemeClr val="lt1"/>
                </a:solidFill>
                <a:latin typeface="Barlow"/>
                <a:ea typeface="Barlow"/>
                <a:cs typeface="Barlow"/>
                <a:sym typeface="Barlow"/>
              </a:endParaRPr>
            </a:p>
          </p:txBody>
        </p:sp>
        <p:sp>
          <p:nvSpPr>
            <p:cNvPr id="413" name="Google Shape;413;p31"/>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K2D"/>
                  <a:ea typeface="K2D"/>
                  <a:cs typeface="K2D"/>
                  <a:sym typeface="K2D"/>
                </a:rPr>
                <a:t>ĐẠI HỌC CẦN THƠ</a:t>
              </a:r>
              <a:endParaRPr sz="1400" b="1">
                <a:solidFill>
                  <a:schemeClr val="lt1"/>
                </a:solidFill>
                <a:latin typeface="K2D"/>
                <a:ea typeface="K2D"/>
                <a:cs typeface="K2D"/>
                <a:sym typeface="K2D"/>
              </a:endParaRPr>
            </a:p>
          </p:txBody>
        </p:sp>
      </p:grpSp>
      <p:pic>
        <p:nvPicPr>
          <p:cNvPr id="414" name="Google Shape;414;p31"/>
          <p:cNvPicPr preferRelativeResize="0"/>
          <p:nvPr/>
        </p:nvPicPr>
        <p:blipFill rotWithShape="1">
          <a:blip r:embed="rId3">
            <a:alphaModFix/>
          </a:blip>
          <a:srcRect/>
          <a:stretch/>
        </p:blipFill>
        <p:spPr>
          <a:xfrm>
            <a:off x="2564685" y="6488354"/>
            <a:ext cx="9336024" cy="118217"/>
          </a:xfrm>
          <a:prstGeom prst="rect">
            <a:avLst/>
          </a:prstGeom>
          <a:noFill/>
          <a:ln>
            <a:noFill/>
          </a:ln>
        </p:spPr>
      </p:pic>
      <p:sp>
        <p:nvSpPr>
          <p:cNvPr id="415" name="Google Shape;415;p31"/>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chemeClr val="lt1"/>
                </a:solidFill>
                <a:latin typeface="K2D"/>
                <a:ea typeface="K2D"/>
                <a:cs typeface="K2D"/>
                <a:sym typeface="K2D"/>
              </a:rPr>
              <a:t>www.ctu.edu.vn</a:t>
            </a:r>
            <a:endParaRPr>
              <a:latin typeface="K2D" panose="020B0604020202020204" charset="-34"/>
              <a:cs typeface="K2D" panose="020B0604020202020204" charset="-34"/>
            </a:endParaRPr>
          </a:p>
        </p:txBody>
      </p:sp>
      <p:pic>
        <p:nvPicPr>
          <p:cNvPr id="416" name="Google Shape;416;p31"/>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3976496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Blue 2">
  <p:cSld name="Blank Blue 2">
    <p:bg>
      <p:bgPr>
        <a:solidFill>
          <a:srgbClr val="00B0F0"/>
        </a:solidFill>
        <a:effectLst/>
      </p:bgPr>
    </p:bg>
    <p:spTree>
      <p:nvGrpSpPr>
        <p:cNvPr id="1" name="Shape 417"/>
        <p:cNvGrpSpPr/>
        <p:nvPr/>
      </p:nvGrpSpPr>
      <p:grpSpPr>
        <a:xfrm>
          <a:off x="0" y="0"/>
          <a:ext cx="0" cy="0"/>
          <a:chOff x="0" y="0"/>
          <a:chExt cx="0" cy="0"/>
        </a:xfrm>
      </p:grpSpPr>
      <p:pic>
        <p:nvPicPr>
          <p:cNvPr id="418" name="Google Shape;418;p32"/>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419" name="Google Shape;419;p32"/>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20" name="Google Shape;420;p32"/>
          <p:cNvSpPr/>
          <p:nvPr/>
        </p:nvSpPr>
        <p:spPr>
          <a:xfrm>
            <a:off x="119712" y="6488235"/>
            <a:ext cx="544432" cy="298450"/>
          </a:xfrm>
          <a:prstGeom prst="rect">
            <a:avLst/>
          </a:prstGeom>
          <a:solidFill>
            <a:srgbClr val="00AFEF"/>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21" name="Google Shape;421;p32"/>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22" name="Google Shape;422;p32"/>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3" name="Google Shape;423;p32"/>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solidFill>
                  <a:schemeClr val="lt1"/>
                </a:solidFill>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24" name="Google Shape;424;p32"/>
          <p:cNvGrpSpPr/>
          <p:nvPr/>
        </p:nvGrpSpPr>
        <p:grpSpPr>
          <a:xfrm>
            <a:off x="741485" y="6410864"/>
            <a:ext cx="2760487" cy="419178"/>
            <a:chOff x="741485" y="6410864"/>
            <a:chExt cx="2760487" cy="419178"/>
          </a:xfrm>
        </p:grpSpPr>
        <p:sp>
          <p:nvSpPr>
            <p:cNvPr id="425" name="Google Shape;425;p32"/>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900"/>
                <a:buFont typeface="Barlow"/>
                <a:buNone/>
              </a:pPr>
              <a:r>
                <a:rPr lang="en-US" sz="900">
                  <a:solidFill>
                    <a:schemeClr val="lt1"/>
                  </a:solidFill>
                  <a:latin typeface="Barlow"/>
                  <a:ea typeface="Barlow"/>
                  <a:cs typeface="Barlow"/>
                  <a:sym typeface="Barlow"/>
                </a:rPr>
                <a:t>Cộng đồng – Toàn diện – Ưu việt</a:t>
              </a:r>
              <a:endParaRPr sz="900">
                <a:solidFill>
                  <a:schemeClr val="lt1"/>
                </a:solidFill>
                <a:latin typeface="Barlow"/>
                <a:ea typeface="Barlow"/>
                <a:cs typeface="Barlow"/>
                <a:sym typeface="Barlow"/>
              </a:endParaRPr>
            </a:p>
          </p:txBody>
        </p:sp>
        <p:sp>
          <p:nvSpPr>
            <p:cNvPr id="426" name="Google Shape;426;p32"/>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K2D"/>
                  <a:ea typeface="K2D"/>
                  <a:cs typeface="K2D"/>
                  <a:sym typeface="K2D"/>
                </a:rPr>
                <a:t>ĐẠI HỌC CẦN THƠ</a:t>
              </a:r>
              <a:endParaRPr sz="1400" b="1">
                <a:solidFill>
                  <a:schemeClr val="lt1"/>
                </a:solidFill>
                <a:latin typeface="K2D"/>
                <a:ea typeface="K2D"/>
                <a:cs typeface="K2D"/>
                <a:sym typeface="K2D"/>
              </a:endParaRPr>
            </a:p>
          </p:txBody>
        </p:sp>
      </p:grpSp>
      <p:sp>
        <p:nvSpPr>
          <p:cNvPr id="427" name="Google Shape;427;p32"/>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chemeClr val="lt1"/>
                </a:solidFill>
                <a:latin typeface="K2D"/>
                <a:ea typeface="K2D"/>
                <a:cs typeface="K2D"/>
                <a:sym typeface="K2D"/>
              </a:rPr>
              <a:t>www.ctu.edu.vn</a:t>
            </a:r>
            <a:endParaRPr>
              <a:latin typeface="K2D" panose="020B0604020202020204" charset="-34"/>
              <a:cs typeface="K2D" panose="020B0604020202020204" charset="-34"/>
            </a:endParaRPr>
          </a:p>
        </p:txBody>
      </p:sp>
      <p:pic>
        <p:nvPicPr>
          <p:cNvPr id="428" name="Google Shape;428;p32"/>
          <p:cNvPicPr preferRelativeResize="0"/>
          <p:nvPr/>
        </p:nvPicPr>
        <p:blipFill rotWithShape="1">
          <a:blip r:embed="rId3">
            <a:alphaModFix/>
          </a:blip>
          <a:srcRect/>
          <a:stretch/>
        </p:blipFill>
        <p:spPr>
          <a:xfrm>
            <a:off x="2571037" y="6488270"/>
            <a:ext cx="9336024" cy="118110"/>
          </a:xfrm>
          <a:prstGeom prst="rect">
            <a:avLst/>
          </a:prstGeom>
          <a:noFill/>
          <a:ln>
            <a:noFill/>
          </a:ln>
        </p:spPr>
      </p:pic>
      <p:pic>
        <p:nvPicPr>
          <p:cNvPr id="429" name="Google Shape;429;p32"/>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3499458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acbook 1">
  <p:cSld name="Macbook 1">
    <p:spTree>
      <p:nvGrpSpPr>
        <p:cNvPr id="1" name="Shape 430"/>
        <p:cNvGrpSpPr/>
        <p:nvPr/>
      </p:nvGrpSpPr>
      <p:grpSpPr>
        <a:xfrm>
          <a:off x="0" y="0"/>
          <a:ext cx="0" cy="0"/>
          <a:chOff x="0" y="0"/>
          <a:chExt cx="0" cy="0"/>
        </a:xfrm>
      </p:grpSpPr>
      <p:grpSp>
        <p:nvGrpSpPr>
          <p:cNvPr id="431" name="Google Shape;431;p33"/>
          <p:cNvGrpSpPr/>
          <p:nvPr/>
        </p:nvGrpSpPr>
        <p:grpSpPr>
          <a:xfrm>
            <a:off x="2262706" y="1080007"/>
            <a:ext cx="7666588" cy="4425443"/>
            <a:chOff x="2738438" y="30163"/>
            <a:chExt cx="11828463" cy="6827838"/>
          </a:xfrm>
        </p:grpSpPr>
        <p:sp>
          <p:nvSpPr>
            <p:cNvPr id="432" name="Google Shape;432;p33"/>
            <p:cNvSpPr/>
            <p:nvPr/>
          </p:nvSpPr>
          <p:spPr>
            <a:xfrm>
              <a:off x="3821113" y="30163"/>
              <a:ext cx="9663113" cy="6823075"/>
            </a:xfrm>
            <a:custGeom>
              <a:avLst/>
              <a:gdLst/>
              <a:ahLst/>
              <a:cxnLst/>
              <a:rect l="l" t="t" r="r" b="b"/>
              <a:pathLst>
                <a:path w="6087" h="4298" extrusionOk="0">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3" name="Google Shape;433;p33"/>
            <p:cNvSpPr/>
            <p:nvPr/>
          </p:nvSpPr>
          <p:spPr>
            <a:xfrm>
              <a:off x="3865563" y="74613"/>
              <a:ext cx="9574213" cy="6735763"/>
            </a:xfrm>
            <a:custGeom>
              <a:avLst/>
              <a:gdLst/>
              <a:ahLst/>
              <a:cxnLst/>
              <a:rect l="l" t="t" r="r" b="b"/>
              <a:pathLst>
                <a:path w="6031" h="4243" extrusionOk="0">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srgbClr val="000000">
                  <a:alpha val="60784"/>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4" name="Google Shape;434;p33"/>
            <p:cNvSpPr/>
            <p:nvPr/>
          </p:nvSpPr>
          <p:spPr>
            <a:xfrm>
              <a:off x="3892550" y="6342063"/>
              <a:ext cx="9520238" cy="441325"/>
            </a:xfrm>
            <a:custGeom>
              <a:avLst/>
              <a:gdLst/>
              <a:ahLst/>
              <a:cxnLst/>
              <a:rect l="l" t="t" r="r" b="b"/>
              <a:pathLst>
                <a:path w="5997" h="278" extrusionOk="0">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5" name="Google Shape;435;p33"/>
            <p:cNvSpPr/>
            <p:nvPr/>
          </p:nvSpPr>
          <p:spPr>
            <a:xfrm>
              <a:off x="4205288" y="533400"/>
              <a:ext cx="8897938" cy="5565775"/>
            </a:xfrm>
            <a:prstGeom prst="rect">
              <a:avLst/>
            </a:pr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6" name="Google Shape;436;p33"/>
            <p:cNvSpPr/>
            <p:nvPr/>
          </p:nvSpPr>
          <p:spPr>
            <a:xfrm>
              <a:off x="2738438" y="6618288"/>
              <a:ext cx="11828463" cy="239713"/>
            </a:xfrm>
            <a:custGeom>
              <a:avLst/>
              <a:gdLst/>
              <a:ahLst/>
              <a:cxnLst/>
              <a:rect l="l" t="t" r="r" b="b"/>
              <a:pathLst>
                <a:path w="7451" h="151" extrusionOk="0">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7" name="Google Shape;437;p33"/>
            <p:cNvSpPr/>
            <p:nvPr/>
          </p:nvSpPr>
          <p:spPr>
            <a:xfrm>
              <a:off x="2738438" y="6618288"/>
              <a:ext cx="11828463" cy="55563"/>
            </a:xfrm>
            <a:custGeom>
              <a:avLst/>
              <a:gdLst/>
              <a:ahLst/>
              <a:cxnLst/>
              <a:rect l="l" t="t" r="r" b="b"/>
              <a:pathLst>
                <a:path w="7451" h="35" extrusionOk="0">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38" name="Google Shape;438;p33"/>
            <p:cNvSpPr/>
            <p:nvPr/>
          </p:nvSpPr>
          <p:spPr>
            <a:xfrm>
              <a:off x="7524750" y="6619875"/>
              <a:ext cx="2255838" cy="90488"/>
            </a:xfrm>
            <a:custGeom>
              <a:avLst/>
              <a:gdLst/>
              <a:ahLst/>
              <a:cxnLst/>
              <a:rect l="l" t="t" r="r" b="b"/>
              <a:pathLst>
                <a:path w="1421" h="57" extrusionOk="0">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grpSp>
      <p:sp>
        <p:nvSpPr>
          <p:cNvPr id="439" name="Google Shape;439;p33"/>
          <p:cNvSpPr>
            <a:spLocks noGrp="1"/>
          </p:cNvSpPr>
          <p:nvPr>
            <p:ph type="pic" idx="2"/>
          </p:nvPr>
        </p:nvSpPr>
        <p:spPr>
          <a:xfrm>
            <a:off x="3219450" y="1400175"/>
            <a:ext cx="5762625" cy="3600450"/>
          </a:xfrm>
          <a:prstGeom prst="rect">
            <a:avLst/>
          </a:prstGeom>
          <a:solidFill>
            <a:srgbClr val="F2F2F2"/>
          </a:solidFill>
          <a:ln>
            <a:noFill/>
          </a:ln>
        </p:spPr>
      </p:sp>
      <p:sp>
        <p:nvSpPr>
          <p:cNvPr id="440" name="Google Shape;440;p33"/>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41" name="Google Shape;441;p33"/>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42" name="Google Shape;442;p33"/>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43" name="Google Shape;443;p33"/>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4" name="Google Shape;444;p33"/>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45" name="Google Shape;445;p33"/>
          <p:cNvGrpSpPr/>
          <p:nvPr/>
        </p:nvGrpSpPr>
        <p:grpSpPr>
          <a:xfrm>
            <a:off x="741485" y="6410864"/>
            <a:ext cx="2760487" cy="419178"/>
            <a:chOff x="741485" y="6410864"/>
            <a:chExt cx="2760487" cy="419178"/>
          </a:xfrm>
        </p:grpSpPr>
        <p:sp>
          <p:nvSpPr>
            <p:cNvPr id="446" name="Google Shape;446;p33"/>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447" name="Google Shape;447;p33"/>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48" name="Google Shape;448;p33"/>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449" name="Google Shape;449;p33"/>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450" name="Google Shape;450;p33"/>
          <p:cNvPicPr preferRelativeResize="0"/>
          <p:nvPr/>
        </p:nvPicPr>
        <p:blipFill rotWithShape="1">
          <a:blip r:embed="rId3">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26836203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acbook 2">
  <p:cSld name="Macbook 2">
    <p:spTree>
      <p:nvGrpSpPr>
        <p:cNvPr id="1" name="Shape 451"/>
        <p:cNvGrpSpPr/>
        <p:nvPr/>
      </p:nvGrpSpPr>
      <p:grpSpPr>
        <a:xfrm>
          <a:off x="0" y="0"/>
          <a:ext cx="0" cy="0"/>
          <a:chOff x="0" y="0"/>
          <a:chExt cx="0" cy="0"/>
        </a:xfrm>
      </p:grpSpPr>
      <p:pic>
        <p:nvPicPr>
          <p:cNvPr id="452" name="Google Shape;452;p34"/>
          <p:cNvPicPr preferRelativeResize="0"/>
          <p:nvPr/>
        </p:nvPicPr>
        <p:blipFill rotWithShape="1">
          <a:blip r:embed="rId2">
            <a:alphaModFix/>
          </a:blip>
          <a:srcRect/>
          <a:stretch/>
        </p:blipFill>
        <p:spPr>
          <a:xfrm>
            <a:off x="2642247" y="1727802"/>
            <a:ext cx="3453753" cy="3402396"/>
          </a:xfrm>
          <a:prstGeom prst="rect">
            <a:avLst/>
          </a:prstGeom>
          <a:noFill/>
          <a:ln>
            <a:noFill/>
          </a:ln>
        </p:spPr>
      </p:pic>
      <p:grpSp>
        <p:nvGrpSpPr>
          <p:cNvPr id="453" name="Google Shape;453;p34"/>
          <p:cNvGrpSpPr/>
          <p:nvPr/>
        </p:nvGrpSpPr>
        <p:grpSpPr>
          <a:xfrm>
            <a:off x="5868547" y="1080007"/>
            <a:ext cx="7666588" cy="4425443"/>
            <a:chOff x="2738438" y="30163"/>
            <a:chExt cx="11828463" cy="6827838"/>
          </a:xfrm>
        </p:grpSpPr>
        <p:sp>
          <p:nvSpPr>
            <p:cNvPr id="454" name="Google Shape;454;p34"/>
            <p:cNvSpPr/>
            <p:nvPr/>
          </p:nvSpPr>
          <p:spPr>
            <a:xfrm>
              <a:off x="3821113" y="30163"/>
              <a:ext cx="9663113" cy="6823075"/>
            </a:xfrm>
            <a:custGeom>
              <a:avLst/>
              <a:gdLst/>
              <a:ahLst/>
              <a:cxnLst/>
              <a:rect l="l" t="t" r="r" b="b"/>
              <a:pathLst>
                <a:path w="6087" h="4298" extrusionOk="0">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a:gsLst>
                <a:gs pos="0">
                  <a:srgbClr val="B0B2B4"/>
                </a:gs>
                <a:gs pos="100000">
                  <a:srgbClr val="DFE0E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5" name="Google Shape;455;p34"/>
            <p:cNvSpPr/>
            <p:nvPr/>
          </p:nvSpPr>
          <p:spPr>
            <a:xfrm>
              <a:off x="3865563" y="74613"/>
              <a:ext cx="9574213" cy="6735763"/>
            </a:xfrm>
            <a:custGeom>
              <a:avLst/>
              <a:gdLst/>
              <a:ahLst/>
              <a:cxnLst/>
              <a:rect l="l" t="t" r="r" b="b"/>
              <a:pathLst>
                <a:path w="6031" h="4243" extrusionOk="0">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srgbClr val="000000">
                  <a:alpha val="60784"/>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6" name="Google Shape;456;p34"/>
            <p:cNvSpPr/>
            <p:nvPr/>
          </p:nvSpPr>
          <p:spPr>
            <a:xfrm>
              <a:off x="3892550" y="6342063"/>
              <a:ext cx="9520238" cy="441325"/>
            </a:xfrm>
            <a:custGeom>
              <a:avLst/>
              <a:gdLst/>
              <a:ahLst/>
              <a:cxnLst/>
              <a:rect l="l" t="t" r="r" b="b"/>
              <a:pathLst>
                <a:path w="5997" h="278" extrusionOk="0">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7" name="Google Shape;457;p34"/>
            <p:cNvSpPr/>
            <p:nvPr/>
          </p:nvSpPr>
          <p:spPr>
            <a:xfrm>
              <a:off x="4205288" y="533400"/>
              <a:ext cx="8897938" cy="5565775"/>
            </a:xfrm>
            <a:prstGeom prst="rect">
              <a:avLst/>
            </a:prstGeom>
            <a:solidFill>
              <a:srgbClr val="26262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8" name="Google Shape;458;p34"/>
            <p:cNvSpPr/>
            <p:nvPr/>
          </p:nvSpPr>
          <p:spPr>
            <a:xfrm>
              <a:off x="2738438" y="6618288"/>
              <a:ext cx="11828463" cy="239713"/>
            </a:xfrm>
            <a:custGeom>
              <a:avLst/>
              <a:gdLst/>
              <a:ahLst/>
              <a:cxnLst/>
              <a:rect l="l" t="t" r="r" b="b"/>
              <a:pathLst>
                <a:path w="7451" h="151" extrusionOk="0">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59" name="Google Shape;459;p34"/>
            <p:cNvSpPr/>
            <p:nvPr/>
          </p:nvSpPr>
          <p:spPr>
            <a:xfrm>
              <a:off x="2738438" y="6618288"/>
              <a:ext cx="11828463" cy="55563"/>
            </a:xfrm>
            <a:custGeom>
              <a:avLst/>
              <a:gdLst/>
              <a:ahLst/>
              <a:cxnLst/>
              <a:rect l="l" t="t" r="r" b="b"/>
              <a:pathLst>
                <a:path w="7451" h="35" extrusionOk="0">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686B6C"/>
                </a:gs>
                <a:gs pos="3000">
                  <a:srgbClr val="96999A"/>
                </a:gs>
                <a:gs pos="9000">
                  <a:srgbClr val="DFE0E1"/>
                </a:gs>
                <a:gs pos="91000">
                  <a:srgbClr val="DFE0E1"/>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sp>
          <p:nvSpPr>
            <p:cNvPr id="460" name="Google Shape;460;p34"/>
            <p:cNvSpPr/>
            <p:nvPr/>
          </p:nvSpPr>
          <p:spPr>
            <a:xfrm>
              <a:off x="7524750" y="6619875"/>
              <a:ext cx="2255838" cy="90488"/>
            </a:xfrm>
            <a:custGeom>
              <a:avLst/>
              <a:gdLst/>
              <a:ahLst/>
              <a:cxnLst/>
              <a:rect l="l" t="t" r="r" b="b"/>
              <a:pathLst>
                <a:path w="1421" h="57" extrusionOk="0">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686B6C"/>
                </a:gs>
                <a:gs pos="3000">
                  <a:srgbClr val="96999A"/>
                </a:gs>
                <a:gs pos="9000">
                  <a:srgbClr val="D3D4D6"/>
                </a:gs>
                <a:gs pos="91000">
                  <a:srgbClr val="D3D4D6"/>
                </a:gs>
                <a:gs pos="97000">
                  <a:srgbClr val="96999A"/>
                </a:gs>
                <a:gs pos="100000">
                  <a:srgbClr val="686B6C"/>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a:solidFill>
                  <a:schemeClr val="dk1"/>
                </a:solidFill>
                <a:latin typeface="K2D"/>
                <a:ea typeface="K2D"/>
                <a:cs typeface="K2D"/>
                <a:sym typeface="K2D"/>
              </a:endParaRPr>
            </a:p>
          </p:txBody>
        </p:sp>
      </p:grpSp>
      <p:sp>
        <p:nvSpPr>
          <p:cNvPr id="461" name="Google Shape;461;p34"/>
          <p:cNvSpPr>
            <a:spLocks noGrp="1"/>
          </p:cNvSpPr>
          <p:nvPr>
            <p:ph type="pic" idx="2"/>
          </p:nvPr>
        </p:nvSpPr>
        <p:spPr>
          <a:xfrm>
            <a:off x="6825291" y="1400175"/>
            <a:ext cx="5762625" cy="3600450"/>
          </a:xfrm>
          <a:prstGeom prst="rect">
            <a:avLst/>
          </a:prstGeom>
          <a:solidFill>
            <a:srgbClr val="F2F2F2"/>
          </a:solidFill>
          <a:ln>
            <a:noFill/>
          </a:ln>
        </p:spPr>
      </p:sp>
      <p:sp>
        <p:nvSpPr>
          <p:cNvPr id="462" name="Google Shape;462;p34"/>
          <p:cNvSpPr txBox="1">
            <a:spLocks noGrp="1"/>
          </p:cNvSpPr>
          <p:nvPr>
            <p:ph type="ctrTitle"/>
          </p:nvPr>
        </p:nvSpPr>
        <p:spPr>
          <a:xfrm>
            <a:off x="514349" y="1773238"/>
            <a:ext cx="515302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4000"/>
              <a:buFont typeface="K2D"/>
              <a:buNone/>
              <a:defRPr sz="40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3" name="Google Shape;463;p34"/>
          <p:cNvSpPr txBox="1">
            <a:spLocks noGrp="1"/>
          </p:cNvSpPr>
          <p:nvPr>
            <p:ph type="subTitle" idx="1"/>
          </p:nvPr>
        </p:nvSpPr>
        <p:spPr>
          <a:xfrm>
            <a:off x="514348" y="3533774"/>
            <a:ext cx="5153026" cy="79649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64" name="Google Shape;464;p34"/>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65" name="Google Shape;465;p34"/>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66" name="Google Shape;466;p34"/>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67" name="Google Shape;467;p34"/>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34"/>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69" name="Google Shape;469;p34"/>
          <p:cNvGrpSpPr/>
          <p:nvPr/>
        </p:nvGrpSpPr>
        <p:grpSpPr>
          <a:xfrm>
            <a:off x="741485" y="6410864"/>
            <a:ext cx="2760487" cy="419178"/>
            <a:chOff x="741485" y="6410864"/>
            <a:chExt cx="2760487" cy="419178"/>
          </a:xfrm>
        </p:grpSpPr>
        <p:sp>
          <p:nvSpPr>
            <p:cNvPr id="470" name="Google Shape;470;p34"/>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471" name="Google Shape;471;p34"/>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72" name="Google Shape;472;p34"/>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473" name="Google Shape;473;p34"/>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474" name="Google Shape;474;p34"/>
          <p:cNvPicPr preferRelativeResize="0"/>
          <p:nvPr/>
        </p:nvPicPr>
        <p:blipFill rotWithShape="1">
          <a:blip r:embed="rId4">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142229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fade">
                                      <p:cBhvr>
                                        <p:cTn id="7" dur="500"/>
                                        <p:tgtEl>
                                          <p:spTgt spid="4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3">
                                            <p:txEl>
                                              <p:pRg st="0" end="0"/>
                                            </p:txEl>
                                          </p:spTgt>
                                        </p:tgtEl>
                                        <p:attrNameLst>
                                          <p:attrName>style.visibility</p:attrName>
                                        </p:attrNameLst>
                                      </p:cBhvr>
                                      <p:to>
                                        <p:strVal val="visible"/>
                                      </p:to>
                                    </p:set>
                                    <p:animEffect transition="in" filter="fade">
                                      <p:cBhvr>
                                        <p:cTn id="11" dur="500"/>
                                        <p:tgtEl>
                                          <p:spTgt spid="46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3">
                                            <p:txEl>
                                              <p:charRg st="1" end="1"/>
                                            </p:txEl>
                                          </p:spTgt>
                                        </p:tgtEl>
                                        <p:attrNameLst>
                                          <p:attrName>style.visibility</p:attrName>
                                        </p:attrNameLst>
                                      </p:cBhvr>
                                      <p:to>
                                        <p:strVal val="visible"/>
                                      </p:to>
                                    </p:set>
                                    <p:animEffect transition="in" filter="fade">
                                      <p:cBhvr>
                                        <p:cTn id="15" dur="500"/>
                                        <p:tgtEl>
                                          <p:spTgt spid="463">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3">
                                            <p:txEl>
                                              <p:charRg st="1" end="1"/>
                                            </p:txEl>
                                          </p:spTgt>
                                        </p:tgtEl>
                                        <p:attrNameLst>
                                          <p:attrName>style.visibility</p:attrName>
                                        </p:attrNameLst>
                                      </p:cBhvr>
                                      <p:to>
                                        <p:strVal val="visible"/>
                                      </p:to>
                                    </p:set>
                                    <p:animEffect transition="in" filter="fade">
                                      <p:cBhvr>
                                        <p:cTn id="19" dur="500"/>
                                        <p:tgtEl>
                                          <p:spTgt spid="463">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63">
                                            <p:txEl>
                                              <p:charRg st="1" end="1"/>
                                            </p:txEl>
                                          </p:spTgt>
                                        </p:tgtEl>
                                        <p:attrNameLst>
                                          <p:attrName>style.visibility</p:attrName>
                                        </p:attrNameLst>
                                      </p:cBhvr>
                                      <p:to>
                                        <p:strVal val="visible"/>
                                      </p:to>
                                    </p:set>
                                    <p:animEffect transition="in" filter="fade">
                                      <p:cBhvr>
                                        <p:cTn id="23" dur="500"/>
                                        <p:tgtEl>
                                          <p:spTgt spid="463">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3">
                                            <p:txEl>
                                              <p:charRg st="1" end="1"/>
                                            </p:txEl>
                                          </p:spTgt>
                                        </p:tgtEl>
                                        <p:attrNameLst>
                                          <p:attrName>style.visibility</p:attrName>
                                        </p:attrNameLst>
                                      </p:cBhvr>
                                      <p:to>
                                        <p:strVal val="visible"/>
                                      </p:to>
                                    </p:set>
                                    <p:animEffect transition="in" filter="fade">
                                      <p:cBhvr>
                                        <p:cTn id="27" dur="500"/>
                                        <p:tgtEl>
                                          <p:spTgt spid="463">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3">
                                            <p:txEl>
                                              <p:charRg st="1" end="1"/>
                                            </p:txEl>
                                          </p:spTgt>
                                        </p:tgtEl>
                                        <p:attrNameLst>
                                          <p:attrName>style.visibility</p:attrName>
                                        </p:attrNameLst>
                                      </p:cBhvr>
                                      <p:to>
                                        <p:strVal val="visible"/>
                                      </p:to>
                                    </p:set>
                                    <p:animEffect transition="in" filter="fade">
                                      <p:cBhvr>
                                        <p:cTn id="31" dur="500"/>
                                        <p:tgtEl>
                                          <p:spTgt spid="463">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63">
                                            <p:txEl>
                                              <p:charRg st="1" end="1"/>
                                            </p:txEl>
                                          </p:spTgt>
                                        </p:tgtEl>
                                        <p:attrNameLst>
                                          <p:attrName>style.visibility</p:attrName>
                                        </p:attrNameLst>
                                      </p:cBhvr>
                                      <p:to>
                                        <p:strVal val="visible"/>
                                      </p:to>
                                    </p:set>
                                    <p:animEffect transition="in" filter="fade">
                                      <p:cBhvr>
                                        <p:cTn id="35" dur="500"/>
                                        <p:tgtEl>
                                          <p:spTgt spid="463">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3">
                                            <p:txEl>
                                              <p:charRg st="1" end="1"/>
                                            </p:txEl>
                                          </p:spTgt>
                                        </p:tgtEl>
                                        <p:attrNameLst>
                                          <p:attrName>style.visibility</p:attrName>
                                        </p:attrNameLst>
                                      </p:cBhvr>
                                      <p:to>
                                        <p:strVal val="visible"/>
                                      </p:to>
                                    </p:set>
                                    <p:animEffect transition="in" filter="fade">
                                      <p:cBhvr>
                                        <p:cTn id="39" dur="500"/>
                                        <p:tgtEl>
                                          <p:spTgt spid="463">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63">
                                            <p:txEl>
                                              <p:charRg st="1" end="1"/>
                                            </p:txEl>
                                          </p:spTgt>
                                        </p:tgtEl>
                                        <p:attrNameLst>
                                          <p:attrName>style.visibility</p:attrName>
                                        </p:attrNameLst>
                                      </p:cBhvr>
                                      <p:to>
                                        <p:strVal val="visible"/>
                                      </p:to>
                                    </p:set>
                                    <p:animEffect transition="in" filter="fade">
                                      <p:cBhvr>
                                        <p:cTn id="43" dur="500"/>
                                        <p:tgtEl>
                                          <p:spTgt spid="463">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hone 1">
  <p:cSld name="Phone 1">
    <p:spTree>
      <p:nvGrpSpPr>
        <p:cNvPr id="1" name="Shape 475"/>
        <p:cNvGrpSpPr/>
        <p:nvPr/>
      </p:nvGrpSpPr>
      <p:grpSpPr>
        <a:xfrm>
          <a:off x="0" y="0"/>
          <a:ext cx="0" cy="0"/>
          <a:chOff x="0" y="0"/>
          <a:chExt cx="0" cy="0"/>
        </a:xfrm>
      </p:grpSpPr>
      <p:sp>
        <p:nvSpPr>
          <p:cNvPr id="476" name="Google Shape;476;p35"/>
          <p:cNvSpPr txBox="1">
            <a:spLocks noGrp="1"/>
          </p:cNvSpPr>
          <p:nvPr>
            <p:ph type="ctrTitle"/>
          </p:nvPr>
        </p:nvSpPr>
        <p:spPr>
          <a:xfrm>
            <a:off x="514349" y="1773238"/>
            <a:ext cx="515302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4000"/>
              <a:buFont typeface="K2D"/>
              <a:buNone/>
              <a:defRPr sz="40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7" name="Google Shape;477;p35"/>
          <p:cNvSpPr txBox="1">
            <a:spLocks noGrp="1"/>
          </p:cNvSpPr>
          <p:nvPr>
            <p:ph type="subTitle" idx="1"/>
          </p:nvPr>
        </p:nvSpPr>
        <p:spPr>
          <a:xfrm>
            <a:off x="514348" y="3533774"/>
            <a:ext cx="5153026" cy="79649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78" name="Google Shape;478;p35"/>
          <p:cNvPicPr preferRelativeResize="0"/>
          <p:nvPr/>
        </p:nvPicPr>
        <p:blipFill rotWithShape="1">
          <a:blip r:embed="rId2">
            <a:alphaModFix/>
          </a:blip>
          <a:srcRect/>
          <a:stretch/>
        </p:blipFill>
        <p:spPr>
          <a:xfrm>
            <a:off x="4369123" y="1742120"/>
            <a:ext cx="3453753" cy="3402396"/>
          </a:xfrm>
          <a:prstGeom prst="rect">
            <a:avLst/>
          </a:prstGeom>
          <a:noFill/>
          <a:ln>
            <a:noFill/>
          </a:ln>
        </p:spPr>
      </p:pic>
      <p:pic>
        <p:nvPicPr>
          <p:cNvPr id="479" name="Google Shape;479;p35" descr="Samsung Mobile Mockup Template Download on Pngtree | Mobile mockup, Samsung  mobile, Samsung"/>
          <p:cNvPicPr preferRelativeResize="0"/>
          <p:nvPr/>
        </p:nvPicPr>
        <p:blipFill rotWithShape="1">
          <a:blip r:embed="rId3">
            <a:alphaModFix/>
          </a:blip>
          <a:srcRect/>
          <a:stretch/>
        </p:blipFill>
        <p:spPr>
          <a:xfrm>
            <a:off x="6746875" y="657226"/>
            <a:ext cx="4972049" cy="4972050"/>
          </a:xfrm>
          <a:prstGeom prst="rect">
            <a:avLst/>
          </a:prstGeom>
          <a:noFill/>
          <a:ln>
            <a:noFill/>
          </a:ln>
        </p:spPr>
      </p:pic>
      <p:sp>
        <p:nvSpPr>
          <p:cNvPr id="480" name="Google Shape;480;p35"/>
          <p:cNvSpPr>
            <a:spLocks noGrp="1"/>
          </p:cNvSpPr>
          <p:nvPr>
            <p:ph type="pic" idx="2"/>
          </p:nvPr>
        </p:nvSpPr>
        <p:spPr>
          <a:xfrm>
            <a:off x="8305800" y="1057275"/>
            <a:ext cx="2095500" cy="4038600"/>
          </a:xfrm>
          <a:prstGeom prst="roundRect">
            <a:avLst>
              <a:gd name="adj" fmla="val 4741"/>
            </a:avLst>
          </a:prstGeom>
          <a:solidFill>
            <a:srgbClr val="F2F2F2"/>
          </a:solidFill>
          <a:ln>
            <a:noFill/>
          </a:ln>
        </p:spPr>
      </p:sp>
      <p:sp>
        <p:nvSpPr>
          <p:cNvPr id="481" name="Google Shape;481;p35"/>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82" name="Google Shape;482;p35"/>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83" name="Google Shape;483;p35"/>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484" name="Google Shape;484;p35"/>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5" name="Google Shape;485;p35"/>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486" name="Google Shape;486;p35"/>
          <p:cNvGrpSpPr/>
          <p:nvPr/>
        </p:nvGrpSpPr>
        <p:grpSpPr>
          <a:xfrm>
            <a:off x="741485" y="6410864"/>
            <a:ext cx="2760487" cy="419178"/>
            <a:chOff x="741485" y="6410864"/>
            <a:chExt cx="2760487" cy="419178"/>
          </a:xfrm>
        </p:grpSpPr>
        <p:sp>
          <p:nvSpPr>
            <p:cNvPr id="487" name="Google Shape;487;p35"/>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488" name="Google Shape;488;p35"/>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489" name="Google Shape;489;p35"/>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490" name="Google Shape;490;p35"/>
          <p:cNvPicPr preferRelativeResize="0"/>
          <p:nvPr/>
        </p:nvPicPr>
        <p:blipFill rotWithShape="1">
          <a:blip r:embed="rId4">
            <a:alphaModFix/>
          </a:blip>
          <a:srcRect/>
          <a:stretch/>
        </p:blipFill>
        <p:spPr>
          <a:xfrm>
            <a:off x="2573866" y="6481985"/>
            <a:ext cx="9339545" cy="118261"/>
          </a:xfrm>
          <a:prstGeom prst="rect">
            <a:avLst/>
          </a:prstGeom>
          <a:noFill/>
          <a:ln>
            <a:noFill/>
          </a:ln>
        </p:spPr>
      </p:pic>
      <p:pic>
        <p:nvPicPr>
          <p:cNvPr id="491" name="Google Shape;491;p35"/>
          <p:cNvPicPr preferRelativeResize="0"/>
          <p:nvPr/>
        </p:nvPicPr>
        <p:blipFill rotWithShape="1">
          <a:blip r:embed="rId5">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15749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p:cTn id="7" dur="500"/>
                                        <p:tgtEl>
                                          <p:spTgt spid="4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7">
                                            <p:txEl>
                                              <p:pRg st="0" end="0"/>
                                            </p:txEl>
                                          </p:spTgt>
                                        </p:tgtEl>
                                        <p:attrNameLst>
                                          <p:attrName>style.visibility</p:attrName>
                                        </p:attrNameLst>
                                      </p:cBhvr>
                                      <p:to>
                                        <p:strVal val="visible"/>
                                      </p:to>
                                    </p:set>
                                    <p:animEffect transition="in" filter="fade">
                                      <p:cBhvr>
                                        <p:cTn id="11" dur="500"/>
                                        <p:tgtEl>
                                          <p:spTgt spid="47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7">
                                            <p:txEl>
                                              <p:charRg st="1" end="1"/>
                                            </p:txEl>
                                          </p:spTgt>
                                        </p:tgtEl>
                                        <p:attrNameLst>
                                          <p:attrName>style.visibility</p:attrName>
                                        </p:attrNameLst>
                                      </p:cBhvr>
                                      <p:to>
                                        <p:strVal val="visible"/>
                                      </p:to>
                                    </p:set>
                                    <p:animEffect transition="in" filter="fade">
                                      <p:cBhvr>
                                        <p:cTn id="15" dur="500"/>
                                        <p:tgtEl>
                                          <p:spTgt spid="47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77">
                                            <p:txEl>
                                              <p:charRg st="1" end="1"/>
                                            </p:txEl>
                                          </p:spTgt>
                                        </p:tgtEl>
                                        <p:attrNameLst>
                                          <p:attrName>style.visibility</p:attrName>
                                        </p:attrNameLst>
                                      </p:cBhvr>
                                      <p:to>
                                        <p:strVal val="visible"/>
                                      </p:to>
                                    </p:set>
                                    <p:animEffect transition="in" filter="fade">
                                      <p:cBhvr>
                                        <p:cTn id="19" dur="500"/>
                                        <p:tgtEl>
                                          <p:spTgt spid="47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77">
                                            <p:txEl>
                                              <p:charRg st="1" end="1"/>
                                            </p:txEl>
                                          </p:spTgt>
                                        </p:tgtEl>
                                        <p:attrNameLst>
                                          <p:attrName>style.visibility</p:attrName>
                                        </p:attrNameLst>
                                      </p:cBhvr>
                                      <p:to>
                                        <p:strVal val="visible"/>
                                      </p:to>
                                    </p:set>
                                    <p:animEffect transition="in" filter="fade">
                                      <p:cBhvr>
                                        <p:cTn id="23" dur="500"/>
                                        <p:tgtEl>
                                          <p:spTgt spid="47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77">
                                            <p:txEl>
                                              <p:charRg st="1" end="1"/>
                                            </p:txEl>
                                          </p:spTgt>
                                        </p:tgtEl>
                                        <p:attrNameLst>
                                          <p:attrName>style.visibility</p:attrName>
                                        </p:attrNameLst>
                                      </p:cBhvr>
                                      <p:to>
                                        <p:strVal val="visible"/>
                                      </p:to>
                                    </p:set>
                                    <p:animEffect transition="in" filter="fade">
                                      <p:cBhvr>
                                        <p:cTn id="27" dur="500"/>
                                        <p:tgtEl>
                                          <p:spTgt spid="47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77">
                                            <p:txEl>
                                              <p:charRg st="1" end="1"/>
                                            </p:txEl>
                                          </p:spTgt>
                                        </p:tgtEl>
                                        <p:attrNameLst>
                                          <p:attrName>style.visibility</p:attrName>
                                        </p:attrNameLst>
                                      </p:cBhvr>
                                      <p:to>
                                        <p:strVal val="visible"/>
                                      </p:to>
                                    </p:set>
                                    <p:animEffect transition="in" filter="fade">
                                      <p:cBhvr>
                                        <p:cTn id="31" dur="500"/>
                                        <p:tgtEl>
                                          <p:spTgt spid="47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77">
                                            <p:txEl>
                                              <p:charRg st="1" end="1"/>
                                            </p:txEl>
                                          </p:spTgt>
                                        </p:tgtEl>
                                        <p:attrNameLst>
                                          <p:attrName>style.visibility</p:attrName>
                                        </p:attrNameLst>
                                      </p:cBhvr>
                                      <p:to>
                                        <p:strVal val="visible"/>
                                      </p:to>
                                    </p:set>
                                    <p:animEffect transition="in" filter="fade">
                                      <p:cBhvr>
                                        <p:cTn id="35" dur="500"/>
                                        <p:tgtEl>
                                          <p:spTgt spid="47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77">
                                            <p:txEl>
                                              <p:charRg st="1" end="1"/>
                                            </p:txEl>
                                          </p:spTgt>
                                        </p:tgtEl>
                                        <p:attrNameLst>
                                          <p:attrName>style.visibility</p:attrName>
                                        </p:attrNameLst>
                                      </p:cBhvr>
                                      <p:to>
                                        <p:strVal val="visible"/>
                                      </p:to>
                                    </p:set>
                                    <p:animEffect transition="in" filter="fade">
                                      <p:cBhvr>
                                        <p:cTn id="39" dur="500"/>
                                        <p:tgtEl>
                                          <p:spTgt spid="47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77">
                                            <p:txEl>
                                              <p:charRg st="1" end="1"/>
                                            </p:txEl>
                                          </p:spTgt>
                                        </p:tgtEl>
                                        <p:attrNameLst>
                                          <p:attrName>style.visibility</p:attrName>
                                        </p:attrNameLst>
                                      </p:cBhvr>
                                      <p:to>
                                        <p:strVal val="visible"/>
                                      </p:to>
                                    </p:set>
                                    <p:animEffect transition="in" filter="fade">
                                      <p:cBhvr>
                                        <p:cTn id="43" dur="500"/>
                                        <p:tgtEl>
                                          <p:spTgt spid="477">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laceholder Left - Title Right ">
  <p:cSld name="Placeholder Left - Title Right ">
    <p:spTree>
      <p:nvGrpSpPr>
        <p:cNvPr id="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133" name="Google Shape;133;p16"/>
          <p:cNvSpPr txBox="1">
            <a:spLocks noGrp="1"/>
          </p:cNvSpPr>
          <p:nvPr>
            <p:ph type="ctrTitle"/>
          </p:nvPr>
        </p:nvSpPr>
        <p:spPr>
          <a:xfrm>
            <a:off x="6737350" y="1887538"/>
            <a:ext cx="446722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6"/>
          <p:cNvSpPr txBox="1">
            <a:spLocks noGrp="1"/>
          </p:cNvSpPr>
          <p:nvPr>
            <p:ph type="subTitle" idx="1"/>
          </p:nvPr>
        </p:nvSpPr>
        <p:spPr>
          <a:xfrm>
            <a:off x="6737348" y="3648074"/>
            <a:ext cx="4467229" cy="179070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35" name="Google Shape;135;p16"/>
          <p:cNvSpPr txBox="1">
            <a:spLocks noGrp="1"/>
          </p:cNvSpPr>
          <p:nvPr>
            <p:ph type="body" idx="2"/>
          </p:nvPr>
        </p:nvSpPr>
        <p:spPr>
          <a:xfrm>
            <a:off x="624706" y="1485900"/>
            <a:ext cx="5381626" cy="39528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136" name="Google Shape;136;p16"/>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37" name="Google Shape;137;p16"/>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38" name="Google Shape;138;p16"/>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39" name="Google Shape;139;p16"/>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6"/>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41" name="Google Shape;141;p16"/>
          <p:cNvGrpSpPr/>
          <p:nvPr/>
        </p:nvGrpSpPr>
        <p:grpSpPr>
          <a:xfrm>
            <a:off x="741485" y="6410864"/>
            <a:ext cx="2760487" cy="419178"/>
            <a:chOff x="741485" y="6410864"/>
            <a:chExt cx="2760487" cy="419178"/>
          </a:xfrm>
        </p:grpSpPr>
        <p:sp>
          <p:nvSpPr>
            <p:cNvPr id="142" name="Google Shape;142;p16"/>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143" name="Google Shape;143;p16"/>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1F5CA9"/>
                  </a:solidFill>
                  <a:latin typeface="K2D" panose="020B0604020202020204" charset="-34"/>
                  <a:ea typeface="K2D"/>
                  <a:cs typeface="K2D" panose="020B0604020202020204" charset="-34"/>
                  <a:sym typeface="K2D"/>
                </a:rPr>
                <a:t>ĐẠI HỌC CẦN THƠ</a:t>
              </a:r>
              <a:endParaRPr sz="1400" b="1" dirty="0">
                <a:solidFill>
                  <a:srgbClr val="1F5CA9"/>
                </a:solidFill>
                <a:latin typeface="K2D" panose="020B0604020202020204" charset="-34"/>
                <a:ea typeface="K2D"/>
                <a:cs typeface="K2D" panose="020B0604020202020204" charset="-34"/>
                <a:sym typeface="K2D"/>
              </a:endParaRPr>
            </a:p>
          </p:txBody>
        </p:sp>
      </p:grpSp>
      <p:sp>
        <p:nvSpPr>
          <p:cNvPr id="144" name="Google Shape;144;p16"/>
          <p:cNvSpPr txBox="1"/>
          <p:nvPr/>
        </p:nvSpPr>
        <p:spPr>
          <a:xfrm>
            <a:off x="10446327" y="6467840"/>
            <a:ext cx="1554292"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145" name="Google Shape;145;p16"/>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146" name="Google Shape;146;p16"/>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4">
                                            <p:txEl>
                                              <p:pRg st="0" end="0"/>
                                            </p:txEl>
                                          </p:spTgt>
                                        </p:tgtEl>
                                        <p:attrNameLst>
                                          <p:attrName>style.visibility</p:attrName>
                                        </p:attrNameLst>
                                      </p:cBhvr>
                                      <p:to>
                                        <p:strVal val="visible"/>
                                      </p:to>
                                    </p:set>
                                    <p:animEffect transition="in" filter="fade">
                                      <p:cBhvr>
                                        <p:cTn id="11" dur="500"/>
                                        <p:tgtEl>
                                          <p:spTgt spid="13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4">
                                            <p:txEl>
                                              <p:pRg st="1" end="1"/>
                                            </p:txEl>
                                          </p:spTgt>
                                        </p:tgtEl>
                                        <p:attrNameLst>
                                          <p:attrName>style.visibility</p:attrName>
                                        </p:attrNameLst>
                                      </p:cBhvr>
                                      <p:to>
                                        <p:strVal val="visible"/>
                                      </p:to>
                                    </p:set>
                                    <p:animEffect transition="in" filter="fade">
                                      <p:cBhvr>
                                        <p:cTn id="15" dur="500"/>
                                        <p:tgtEl>
                                          <p:spTgt spid="13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4">
                                            <p:txEl>
                                              <p:pRg st="2" end="2"/>
                                            </p:txEl>
                                          </p:spTgt>
                                        </p:tgtEl>
                                        <p:attrNameLst>
                                          <p:attrName>style.visibility</p:attrName>
                                        </p:attrNameLst>
                                      </p:cBhvr>
                                      <p:to>
                                        <p:strVal val="visible"/>
                                      </p:to>
                                    </p:set>
                                    <p:animEffect transition="in" filter="fade">
                                      <p:cBhvr>
                                        <p:cTn id="19" dur="500"/>
                                        <p:tgtEl>
                                          <p:spTgt spid="134">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4">
                                            <p:txEl>
                                              <p:pRg st="3" end="3"/>
                                            </p:txEl>
                                          </p:spTgt>
                                        </p:tgtEl>
                                        <p:attrNameLst>
                                          <p:attrName>style.visibility</p:attrName>
                                        </p:attrNameLst>
                                      </p:cBhvr>
                                      <p:to>
                                        <p:strVal val="visible"/>
                                      </p:to>
                                    </p:set>
                                    <p:animEffect transition="in" filter="fade">
                                      <p:cBhvr>
                                        <p:cTn id="23" dur="500"/>
                                        <p:tgtEl>
                                          <p:spTgt spid="134">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4">
                                            <p:txEl>
                                              <p:pRg st="4" end="4"/>
                                            </p:txEl>
                                          </p:spTgt>
                                        </p:tgtEl>
                                        <p:attrNameLst>
                                          <p:attrName>style.visibility</p:attrName>
                                        </p:attrNameLst>
                                      </p:cBhvr>
                                      <p:to>
                                        <p:strVal val="visible"/>
                                      </p:to>
                                    </p:set>
                                    <p:animEffect transition="in" filter="fade">
                                      <p:cBhvr>
                                        <p:cTn id="27" dur="500"/>
                                        <p:tgtEl>
                                          <p:spTgt spid="134">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4">
                                            <p:txEl>
                                              <p:pRg st="5" end="5"/>
                                            </p:txEl>
                                          </p:spTgt>
                                        </p:tgtEl>
                                        <p:attrNameLst>
                                          <p:attrName>style.visibility</p:attrName>
                                        </p:attrNameLst>
                                      </p:cBhvr>
                                      <p:to>
                                        <p:strVal val="visible"/>
                                      </p:to>
                                    </p:set>
                                    <p:animEffect transition="in" filter="fade">
                                      <p:cBhvr>
                                        <p:cTn id="31" dur="500"/>
                                        <p:tgtEl>
                                          <p:spTgt spid="134">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4">
                                            <p:txEl>
                                              <p:pRg st="6" end="6"/>
                                            </p:txEl>
                                          </p:spTgt>
                                        </p:tgtEl>
                                        <p:attrNameLst>
                                          <p:attrName>style.visibility</p:attrName>
                                        </p:attrNameLst>
                                      </p:cBhvr>
                                      <p:to>
                                        <p:strVal val="visible"/>
                                      </p:to>
                                    </p:set>
                                    <p:animEffect transition="in" filter="fade">
                                      <p:cBhvr>
                                        <p:cTn id="35" dur="500"/>
                                        <p:tgtEl>
                                          <p:spTgt spid="134">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4">
                                            <p:txEl>
                                              <p:pRg st="7" end="7"/>
                                            </p:txEl>
                                          </p:spTgt>
                                        </p:tgtEl>
                                        <p:attrNameLst>
                                          <p:attrName>style.visibility</p:attrName>
                                        </p:attrNameLst>
                                      </p:cBhvr>
                                      <p:to>
                                        <p:strVal val="visible"/>
                                      </p:to>
                                    </p:set>
                                    <p:animEffect transition="in" filter="fade">
                                      <p:cBhvr>
                                        <p:cTn id="39" dur="500"/>
                                        <p:tgtEl>
                                          <p:spTgt spid="134">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34">
                                            <p:txEl>
                                              <p:pRg st="8" end="8"/>
                                            </p:txEl>
                                          </p:spTgt>
                                        </p:tgtEl>
                                        <p:attrNameLst>
                                          <p:attrName>style.visibility</p:attrName>
                                        </p:attrNameLst>
                                      </p:cBhvr>
                                      <p:to>
                                        <p:strVal val="visible"/>
                                      </p:to>
                                    </p:set>
                                    <p:animEffect transition="in" filter="fade">
                                      <p:cBhvr>
                                        <p:cTn id="43" dur="500"/>
                                        <p:tgtEl>
                                          <p:spTgt spid="1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hone 2">
  <p:cSld name="Phone 2">
    <p:spTree>
      <p:nvGrpSpPr>
        <p:cNvPr id="1" name="Shape 492"/>
        <p:cNvGrpSpPr/>
        <p:nvPr/>
      </p:nvGrpSpPr>
      <p:grpSpPr>
        <a:xfrm>
          <a:off x="0" y="0"/>
          <a:ext cx="0" cy="0"/>
          <a:chOff x="0" y="0"/>
          <a:chExt cx="0" cy="0"/>
        </a:xfrm>
      </p:grpSpPr>
      <p:pic>
        <p:nvPicPr>
          <p:cNvPr id="493" name="Google Shape;493;p36"/>
          <p:cNvPicPr preferRelativeResize="0"/>
          <p:nvPr/>
        </p:nvPicPr>
        <p:blipFill rotWithShape="1">
          <a:blip r:embed="rId2">
            <a:alphaModFix/>
          </a:blip>
          <a:srcRect/>
          <a:stretch/>
        </p:blipFill>
        <p:spPr>
          <a:xfrm>
            <a:off x="4369123" y="1742120"/>
            <a:ext cx="3453753" cy="3402396"/>
          </a:xfrm>
          <a:prstGeom prst="rect">
            <a:avLst/>
          </a:prstGeom>
          <a:noFill/>
          <a:ln>
            <a:noFill/>
          </a:ln>
        </p:spPr>
      </p:pic>
      <p:pic>
        <p:nvPicPr>
          <p:cNvPr id="494" name="Google Shape;494;p36" descr="Free HD mockup of Apple iPhone 13 (2021) in PNG and PSD image format with  transparent background"/>
          <p:cNvPicPr preferRelativeResize="0"/>
          <p:nvPr/>
        </p:nvPicPr>
        <p:blipFill rotWithShape="1">
          <a:blip r:embed="rId3">
            <a:alphaModFix/>
          </a:blip>
          <a:srcRect/>
          <a:stretch/>
        </p:blipFill>
        <p:spPr>
          <a:xfrm>
            <a:off x="8346563" y="796924"/>
            <a:ext cx="2362200" cy="4762500"/>
          </a:xfrm>
          <a:prstGeom prst="rect">
            <a:avLst/>
          </a:prstGeom>
          <a:noFill/>
          <a:ln>
            <a:noFill/>
          </a:ln>
        </p:spPr>
      </p:pic>
      <p:sp>
        <p:nvSpPr>
          <p:cNvPr id="495" name="Google Shape;495;p36"/>
          <p:cNvSpPr>
            <a:spLocks noGrp="1"/>
          </p:cNvSpPr>
          <p:nvPr>
            <p:ph type="pic" idx="2"/>
          </p:nvPr>
        </p:nvSpPr>
        <p:spPr>
          <a:xfrm>
            <a:off x="8471719" y="902148"/>
            <a:ext cx="2111887" cy="4573932"/>
          </a:xfrm>
          <a:prstGeom prst="rect">
            <a:avLst/>
          </a:prstGeom>
          <a:solidFill>
            <a:srgbClr val="F2F2F2"/>
          </a:solidFill>
          <a:ln>
            <a:noFill/>
          </a:ln>
        </p:spPr>
      </p:sp>
      <p:sp>
        <p:nvSpPr>
          <p:cNvPr id="496" name="Google Shape;496;p36"/>
          <p:cNvSpPr txBox="1">
            <a:spLocks noGrp="1"/>
          </p:cNvSpPr>
          <p:nvPr>
            <p:ph type="ctrTitle"/>
          </p:nvPr>
        </p:nvSpPr>
        <p:spPr>
          <a:xfrm>
            <a:off x="514349" y="1773238"/>
            <a:ext cx="5153025"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4000"/>
              <a:buFont typeface="K2D"/>
              <a:buNone/>
              <a:defRPr sz="40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7" name="Google Shape;497;p36"/>
          <p:cNvSpPr txBox="1">
            <a:spLocks noGrp="1"/>
          </p:cNvSpPr>
          <p:nvPr>
            <p:ph type="subTitle" idx="1"/>
          </p:nvPr>
        </p:nvSpPr>
        <p:spPr>
          <a:xfrm>
            <a:off x="514348" y="3533774"/>
            <a:ext cx="5153026" cy="796491"/>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8" name="Google Shape;498;p36"/>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499" name="Google Shape;499;p36"/>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500" name="Google Shape;500;p36"/>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501" name="Google Shape;501;p36"/>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2" name="Google Shape;502;p36"/>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503" name="Google Shape;503;p36"/>
          <p:cNvGrpSpPr/>
          <p:nvPr/>
        </p:nvGrpSpPr>
        <p:grpSpPr>
          <a:xfrm>
            <a:off x="741485" y="6410864"/>
            <a:ext cx="2760487" cy="419178"/>
            <a:chOff x="741485" y="6410864"/>
            <a:chExt cx="2760487" cy="419178"/>
          </a:xfrm>
        </p:grpSpPr>
        <p:sp>
          <p:nvSpPr>
            <p:cNvPr id="504" name="Google Shape;504;p36"/>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505" name="Google Shape;505;p36"/>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506" name="Google Shape;506;p36"/>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507" name="Google Shape;507;p36"/>
          <p:cNvPicPr preferRelativeResize="0"/>
          <p:nvPr/>
        </p:nvPicPr>
        <p:blipFill rotWithShape="1">
          <a:blip r:embed="rId4">
            <a:alphaModFix/>
          </a:blip>
          <a:srcRect/>
          <a:stretch/>
        </p:blipFill>
        <p:spPr>
          <a:xfrm>
            <a:off x="2573866" y="6481985"/>
            <a:ext cx="9339545" cy="118261"/>
          </a:xfrm>
          <a:prstGeom prst="rect">
            <a:avLst/>
          </a:prstGeom>
          <a:noFill/>
          <a:ln>
            <a:noFill/>
          </a:ln>
        </p:spPr>
      </p:pic>
      <p:pic>
        <p:nvPicPr>
          <p:cNvPr id="508" name="Google Shape;508;p36"/>
          <p:cNvPicPr preferRelativeResize="0"/>
          <p:nvPr/>
        </p:nvPicPr>
        <p:blipFill rotWithShape="1">
          <a:blip r:embed="rId5">
            <a:alphaModFix/>
          </a:blip>
          <a:srcRect/>
          <a:stretch/>
        </p:blipFill>
        <p:spPr>
          <a:xfrm>
            <a:off x="11987783" y="93587"/>
            <a:ext cx="107165" cy="107007"/>
          </a:xfrm>
          <a:prstGeom prst="rect">
            <a:avLst/>
          </a:prstGeom>
          <a:noFill/>
          <a:ln>
            <a:noFill/>
          </a:ln>
        </p:spPr>
      </p:pic>
    </p:spTree>
    <p:extLst>
      <p:ext uri="{BB962C8B-B14F-4D97-AF65-F5344CB8AC3E}">
        <p14:creationId xmlns:p14="http://schemas.microsoft.com/office/powerpoint/2010/main" val="61502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7">
                                            <p:txEl>
                                              <p:pRg st="0" end="0"/>
                                            </p:txEl>
                                          </p:spTgt>
                                        </p:tgtEl>
                                        <p:attrNameLst>
                                          <p:attrName>style.visibility</p:attrName>
                                        </p:attrNameLst>
                                      </p:cBhvr>
                                      <p:to>
                                        <p:strVal val="visible"/>
                                      </p:to>
                                    </p:set>
                                    <p:animEffect transition="in" filter="fade">
                                      <p:cBhvr>
                                        <p:cTn id="11" dur="500"/>
                                        <p:tgtEl>
                                          <p:spTgt spid="49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7">
                                            <p:txEl>
                                              <p:charRg st="1" end="1"/>
                                            </p:txEl>
                                          </p:spTgt>
                                        </p:tgtEl>
                                        <p:attrNameLst>
                                          <p:attrName>style.visibility</p:attrName>
                                        </p:attrNameLst>
                                      </p:cBhvr>
                                      <p:to>
                                        <p:strVal val="visible"/>
                                      </p:to>
                                    </p:set>
                                    <p:animEffect transition="in" filter="fade">
                                      <p:cBhvr>
                                        <p:cTn id="15" dur="500"/>
                                        <p:tgtEl>
                                          <p:spTgt spid="49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97">
                                            <p:txEl>
                                              <p:charRg st="1" end="1"/>
                                            </p:txEl>
                                          </p:spTgt>
                                        </p:tgtEl>
                                        <p:attrNameLst>
                                          <p:attrName>style.visibility</p:attrName>
                                        </p:attrNameLst>
                                      </p:cBhvr>
                                      <p:to>
                                        <p:strVal val="visible"/>
                                      </p:to>
                                    </p:set>
                                    <p:animEffect transition="in" filter="fade">
                                      <p:cBhvr>
                                        <p:cTn id="19" dur="500"/>
                                        <p:tgtEl>
                                          <p:spTgt spid="49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7">
                                            <p:txEl>
                                              <p:charRg st="1" end="1"/>
                                            </p:txEl>
                                          </p:spTgt>
                                        </p:tgtEl>
                                        <p:attrNameLst>
                                          <p:attrName>style.visibility</p:attrName>
                                        </p:attrNameLst>
                                      </p:cBhvr>
                                      <p:to>
                                        <p:strVal val="visible"/>
                                      </p:to>
                                    </p:set>
                                    <p:animEffect transition="in" filter="fade">
                                      <p:cBhvr>
                                        <p:cTn id="23" dur="500"/>
                                        <p:tgtEl>
                                          <p:spTgt spid="49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97">
                                            <p:txEl>
                                              <p:charRg st="1" end="1"/>
                                            </p:txEl>
                                          </p:spTgt>
                                        </p:tgtEl>
                                        <p:attrNameLst>
                                          <p:attrName>style.visibility</p:attrName>
                                        </p:attrNameLst>
                                      </p:cBhvr>
                                      <p:to>
                                        <p:strVal val="visible"/>
                                      </p:to>
                                    </p:set>
                                    <p:animEffect transition="in" filter="fade">
                                      <p:cBhvr>
                                        <p:cTn id="27" dur="500"/>
                                        <p:tgtEl>
                                          <p:spTgt spid="49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7">
                                            <p:txEl>
                                              <p:charRg st="1" end="1"/>
                                            </p:txEl>
                                          </p:spTgt>
                                        </p:tgtEl>
                                        <p:attrNameLst>
                                          <p:attrName>style.visibility</p:attrName>
                                        </p:attrNameLst>
                                      </p:cBhvr>
                                      <p:to>
                                        <p:strVal val="visible"/>
                                      </p:to>
                                    </p:set>
                                    <p:animEffect transition="in" filter="fade">
                                      <p:cBhvr>
                                        <p:cTn id="31" dur="500"/>
                                        <p:tgtEl>
                                          <p:spTgt spid="49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97">
                                            <p:txEl>
                                              <p:charRg st="1" end="1"/>
                                            </p:txEl>
                                          </p:spTgt>
                                        </p:tgtEl>
                                        <p:attrNameLst>
                                          <p:attrName>style.visibility</p:attrName>
                                        </p:attrNameLst>
                                      </p:cBhvr>
                                      <p:to>
                                        <p:strVal val="visible"/>
                                      </p:to>
                                    </p:set>
                                    <p:animEffect transition="in" filter="fade">
                                      <p:cBhvr>
                                        <p:cTn id="35" dur="500"/>
                                        <p:tgtEl>
                                          <p:spTgt spid="49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97">
                                            <p:txEl>
                                              <p:charRg st="1" end="1"/>
                                            </p:txEl>
                                          </p:spTgt>
                                        </p:tgtEl>
                                        <p:attrNameLst>
                                          <p:attrName>style.visibility</p:attrName>
                                        </p:attrNameLst>
                                      </p:cBhvr>
                                      <p:to>
                                        <p:strVal val="visible"/>
                                      </p:to>
                                    </p:set>
                                    <p:animEffect transition="in" filter="fade">
                                      <p:cBhvr>
                                        <p:cTn id="39" dur="500"/>
                                        <p:tgtEl>
                                          <p:spTgt spid="49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97">
                                            <p:txEl>
                                              <p:charRg st="1" end="1"/>
                                            </p:txEl>
                                          </p:spTgt>
                                        </p:tgtEl>
                                        <p:attrNameLst>
                                          <p:attrName>style.visibility</p:attrName>
                                        </p:attrNameLst>
                                      </p:cBhvr>
                                      <p:to>
                                        <p:strVal val="visible"/>
                                      </p:to>
                                    </p:set>
                                    <p:animEffect transition="in" filter="fade">
                                      <p:cBhvr>
                                        <p:cTn id="43" dur="500"/>
                                        <p:tgtEl>
                                          <p:spTgt spid="497">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Left - Placeholder Right">
  <p:cSld name="Title Left - Placeholder Right">
    <p:spTree>
      <p:nvGrpSpPr>
        <p:cNvPr id="1" name="Shape 147"/>
        <p:cNvGrpSpPr/>
        <p:nvPr/>
      </p:nvGrpSpPr>
      <p:grpSpPr>
        <a:xfrm>
          <a:off x="0" y="0"/>
          <a:ext cx="0" cy="0"/>
          <a:chOff x="0" y="0"/>
          <a:chExt cx="0" cy="0"/>
        </a:xfrm>
      </p:grpSpPr>
      <p:pic>
        <p:nvPicPr>
          <p:cNvPr id="148" name="Google Shape;148;p17"/>
          <p:cNvPicPr preferRelativeResize="0"/>
          <p:nvPr/>
        </p:nvPicPr>
        <p:blipFill rotWithShape="1">
          <a:blip r:embed="rId2">
            <a:alphaModFix/>
          </a:blip>
          <a:srcRect/>
          <a:stretch/>
        </p:blipFill>
        <p:spPr>
          <a:xfrm>
            <a:off x="4369124" y="1727802"/>
            <a:ext cx="3453753" cy="3402396"/>
          </a:xfrm>
          <a:prstGeom prst="rect">
            <a:avLst/>
          </a:prstGeom>
          <a:noFill/>
          <a:ln>
            <a:noFill/>
          </a:ln>
        </p:spPr>
      </p:pic>
      <p:sp>
        <p:nvSpPr>
          <p:cNvPr id="149" name="Google Shape;149;p17"/>
          <p:cNvSpPr txBox="1">
            <a:spLocks noGrp="1"/>
          </p:cNvSpPr>
          <p:nvPr>
            <p:ph type="ctrTitle"/>
          </p:nvPr>
        </p:nvSpPr>
        <p:spPr>
          <a:xfrm>
            <a:off x="514350" y="1773238"/>
            <a:ext cx="446722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17"/>
          <p:cNvSpPr txBox="1">
            <a:spLocks noGrp="1"/>
          </p:cNvSpPr>
          <p:nvPr>
            <p:ph type="subTitle" idx="1"/>
          </p:nvPr>
        </p:nvSpPr>
        <p:spPr>
          <a:xfrm>
            <a:off x="514348" y="3533774"/>
            <a:ext cx="4467229" cy="1894569"/>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51" name="Google Shape;151;p17"/>
          <p:cNvSpPr txBox="1">
            <a:spLocks noGrp="1"/>
          </p:cNvSpPr>
          <p:nvPr>
            <p:ph type="body" idx="2"/>
          </p:nvPr>
        </p:nvSpPr>
        <p:spPr>
          <a:xfrm>
            <a:off x="5667375" y="1371600"/>
            <a:ext cx="5381626" cy="395287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7"/>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53" name="Google Shape;153;p17"/>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54" name="Google Shape;154;p17"/>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55" name="Google Shape;155;p17"/>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7"/>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57" name="Google Shape;157;p17"/>
          <p:cNvGrpSpPr/>
          <p:nvPr/>
        </p:nvGrpSpPr>
        <p:grpSpPr>
          <a:xfrm>
            <a:off x="741485" y="6410864"/>
            <a:ext cx="2760487" cy="419178"/>
            <a:chOff x="741485" y="6410864"/>
            <a:chExt cx="2760487" cy="419178"/>
          </a:xfrm>
        </p:grpSpPr>
        <p:sp>
          <p:nvSpPr>
            <p:cNvPr id="158" name="Google Shape;158;p17"/>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dirty="0" err="1">
                  <a:solidFill>
                    <a:srgbClr val="00AFEF"/>
                  </a:solidFill>
                  <a:latin typeface="K2D" panose="020B0604020202020204" charset="-34"/>
                  <a:ea typeface="Barlow"/>
                  <a:cs typeface="K2D" panose="020B0604020202020204" charset="-34"/>
                  <a:sym typeface="Barlow"/>
                </a:rPr>
                <a:t>Cộng</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đồng</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Toàn</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diện</a:t>
              </a:r>
              <a:r>
                <a:rPr lang="en-US" sz="900" dirty="0">
                  <a:solidFill>
                    <a:srgbClr val="00AFEF"/>
                  </a:solidFill>
                  <a:latin typeface="K2D" panose="020B0604020202020204" charset="-34"/>
                  <a:ea typeface="Barlow"/>
                  <a:cs typeface="K2D" panose="020B0604020202020204" charset="-34"/>
                  <a:sym typeface="Barlow"/>
                </a:rPr>
                <a:t> – </a:t>
              </a:r>
              <a:r>
                <a:rPr lang="en-US" sz="900" dirty="0" err="1">
                  <a:solidFill>
                    <a:srgbClr val="00AFEF"/>
                  </a:solidFill>
                  <a:latin typeface="K2D" panose="020B0604020202020204" charset="-34"/>
                  <a:ea typeface="Barlow"/>
                  <a:cs typeface="K2D" panose="020B0604020202020204" charset="-34"/>
                  <a:sym typeface="Barlow"/>
                </a:rPr>
                <a:t>Ưu</a:t>
              </a:r>
              <a:r>
                <a:rPr lang="en-US" sz="900" dirty="0">
                  <a:solidFill>
                    <a:srgbClr val="00AFEF"/>
                  </a:solidFill>
                  <a:latin typeface="K2D" panose="020B0604020202020204" charset="-34"/>
                  <a:ea typeface="Barlow"/>
                  <a:cs typeface="K2D" panose="020B0604020202020204" charset="-34"/>
                  <a:sym typeface="Barlow"/>
                </a:rPr>
                <a:t> </a:t>
              </a:r>
              <a:r>
                <a:rPr lang="en-US" sz="900" dirty="0" err="1">
                  <a:solidFill>
                    <a:srgbClr val="00AFEF"/>
                  </a:solidFill>
                  <a:latin typeface="K2D" panose="020B0604020202020204" charset="-34"/>
                  <a:ea typeface="Barlow"/>
                  <a:cs typeface="K2D" panose="020B0604020202020204" charset="-34"/>
                  <a:sym typeface="Barlow"/>
                </a:rPr>
                <a:t>việt</a:t>
              </a:r>
              <a:endParaRPr sz="900" dirty="0">
                <a:solidFill>
                  <a:srgbClr val="00AFEF"/>
                </a:solidFill>
                <a:latin typeface="K2D" panose="020B0604020202020204" charset="-34"/>
                <a:ea typeface="Barlow"/>
                <a:cs typeface="K2D" panose="020B0604020202020204" charset="-34"/>
                <a:sym typeface="Barlow"/>
              </a:endParaRPr>
            </a:p>
          </p:txBody>
        </p:sp>
        <p:sp>
          <p:nvSpPr>
            <p:cNvPr id="159" name="Google Shape;159;p17"/>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dirty="0">
                  <a:solidFill>
                    <a:srgbClr val="1F5CA9"/>
                  </a:solidFill>
                  <a:latin typeface="K2D" panose="020B0604020202020204" charset="-34"/>
                  <a:ea typeface="K2D"/>
                  <a:cs typeface="K2D" panose="020B0604020202020204" charset="-34"/>
                  <a:sym typeface="K2D"/>
                </a:rPr>
                <a:t>ĐẠI HỌC CẦN THƠ</a:t>
              </a:r>
              <a:endParaRPr sz="1400" b="1" dirty="0">
                <a:solidFill>
                  <a:srgbClr val="1F5CA9"/>
                </a:solidFill>
                <a:latin typeface="K2D" panose="020B0604020202020204" charset="-34"/>
                <a:ea typeface="K2D"/>
                <a:cs typeface="K2D" panose="020B0604020202020204" charset="-34"/>
                <a:sym typeface="K2D"/>
              </a:endParaRPr>
            </a:p>
          </p:txBody>
        </p:sp>
      </p:grpSp>
      <p:sp>
        <p:nvSpPr>
          <p:cNvPr id="160" name="Google Shape;160;p17"/>
          <p:cNvSpPr txBox="1"/>
          <p:nvPr/>
        </p:nvSpPr>
        <p:spPr>
          <a:xfrm>
            <a:off x="10455564" y="6467840"/>
            <a:ext cx="1545055"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dirty="0">
                <a:solidFill>
                  <a:srgbClr val="00AFEF"/>
                </a:solidFill>
                <a:latin typeface="K2D" panose="020B0604020202020204" charset="-34"/>
                <a:ea typeface="K2D"/>
                <a:cs typeface="K2D" panose="020B0604020202020204" charset="-34"/>
                <a:sym typeface="K2D"/>
              </a:rPr>
              <a:t>www.ctu.edu.vn</a:t>
            </a:r>
            <a:endParaRPr dirty="0">
              <a:latin typeface="K2D" panose="020B0604020202020204" charset="-34"/>
              <a:cs typeface="K2D" panose="020B0604020202020204" charset="-34"/>
            </a:endParaRPr>
          </a:p>
        </p:txBody>
      </p:sp>
      <p:pic>
        <p:nvPicPr>
          <p:cNvPr id="161" name="Google Shape;161;p17"/>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162" name="Google Shape;162;p17"/>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animEffect transition="in" filter="fade">
                                      <p:cBhvr>
                                        <p:cTn id="11" dur="500"/>
                                        <p:tgtEl>
                                          <p:spTgt spid="15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0">
                                            <p:txEl>
                                              <p:pRg st="1" end="1"/>
                                            </p:txEl>
                                          </p:spTgt>
                                        </p:tgtEl>
                                        <p:attrNameLst>
                                          <p:attrName>style.visibility</p:attrName>
                                        </p:attrNameLst>
                                      </p:cBhvr>
                                      <p:to>
                                        <p:strVal val="visible"/>
                                      </p:to>
                                    </p:set>
                                    <p:animEffect transition="in" filter="fade">
                                      <p:cBhvr>
                                        <p:cTn id="15" dur="500"/>
                                        <p:tgtEl>
                                          <p:spTgt spid="150">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0">
                                            <p:txEl>
                                              <p:pRg st="2" end="2"/>
                                            </p:txEl>
                                          </p:spTgt>
                                        </p:tgtEl>
                                        <p:attrNameLst>
                                          <p:attrName>style.visibility</p:attrName>
                                        </p:attrNameLst>
                                      </p:cBhvr>
                                      <p:to>
                                        <p:strVal val="visible"/>
                                      </p:to>
                                    </p:set>
                                    <p:animEffect transition="in" filter="fade">
                                      <p:cBhvr>
                                        <p:cTn id="19" dur="500"/>
                                        <p:tgtEl>
                                          <p:spTgt spid="150">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0">
                                            <p:txEl>
                                              <p:pRg st="3" end="3"/>
                                            </p:txEl>
                                          </p:spTgt>
                                        </p:tgtEl>
                                        <p:attrNameLst>
                                          <p:attrName>style.visibility</p:attrName>
                                        </p:attrNameLst>
                                      </p:cBhvr>
                                      <p:to>
                                        <p:strVal val="visible"/>
                                      </p:to>
                                    </p:set>
                                    <p:animEffect transition="in" filter="fade">
                                      <p:cBhvr>
                                        <p:cTn id="23" dur="500"/>
                                        <p:tgtEl>
                                          <p:spTgt spid="150">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0">
                                            <p:txEl>
                                              <p:pRg st="4" end="4"/>
                                            </p:txEl>
                                          </p:spTgt>
                                        </p:tgtEl>
                                        <p:attrNameLst>
                                          <p:attrName>style.visibility</p:attrName>
                                        </p:attrNameLst>
                                      </p:cBhvr>
                                      <p:to>
                                        <p:strVal val="visible"/>
                                      </p:to>
                                    </p:set>
                                    <p:animEffect transition="in" filter="fade">
                                      <p:cBhvr>
                                        <p:cTn id="27" dur="500"/>
                                        <p:tgtEl>
                                          <p:spTgt spid="150">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0">
                                            <p:txEl>
                                              <p:pRg st="5" end="5"/>
                                            </p:txEl>
                                          </p:spTgt>
                                        </p:tgtEl>
                                        <p:attrNameLst>
                                          <p:attrName>style.visibility</p:attrName>
                                        </p:attrNameLst>
                                      </p:cBhvr>
                                      <p:to>
                                        <p:strVal val="visible"/>
                                      </p:to>
                                    </p:set>
                                    <p:animEffect transition="in" filter="fade">
                                      <p:cBhvr>
                                        <p:cTn id="31" dur="500"/>
                                        <p:tgtEl>
                                          <p:spTgt spid="150">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0">
                                            <p:txEl>
                                              <p:pRg st="6" end="6"/>
                                            </p:txEl>
                                          </p:spTgt>
                                        </p:tgtEl>
                                        <p:attrNameLst>
                                          <p:attrName>style.visibility</p:attrName>
                                        </p:attrNameLst>
                                      </p:cBhvr>
                                      <p:to>
                                        <p:strVal val="visible"/>
                                      </p:to>
                                    </p:set>
                                    <p:animEffect transition="in" filter="fade">
                                      <p:cBhvr>
                                        <p:cTn id="35" dur="500"/>
                                        <p:tgtEl>
                                          <p:spTgt spid="150">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50">
                                            <p:txEl>
                                              <p:pRg st="7" end="7"/>
                                            </p:txEl>
                                          </p:spTgt>
                                        </p:tgtEl>
                                        <p:attrNameLst>
                                          <p:attrName>style.visibility</p:attrName>
                                        </p:attrNameLst>
                                      </p:cBhvr>
                                      <p:to>
                                        <p:strVal val="visible"/>
                                      </p:to>
                                    </p:set>
                                    <p:animEffect transition="in" filter="fade">
                                      <p:cBhvr>
                                        <p:cTn id="39" dur="500"/>
                                        <p:tgtEl>
                                          <p:spTgt spid="150">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50">
                                            <p:txEl>
                                              <p:pRg st="8" end="8"/>
                                            </p:txEl>
                                          </p:spTgt>
                                        </p:tgtEl>
                                        <p:attrNameLst>
                                          <p:attrName>style.visibility</p:attrName>
                                        </p:attrNameLst>
                                      </p:cBhvr>
                                      <p:to>
                                        <p:strVal val="visible"/>
                                      </p:to>
                                    </p:set>
                                    <p:animEffect transition="in" filter="fade">
                                      <p:cBhvr>
                                        <p:cTn id="43" dur="500"/>
                                        <p:tgtEl>
                                          <p:spTgt spid="15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Left">
  <p:cSld name="Picture Left">
    <p:spTree>
      <p:nvGrpSpPr>
        <p:cNvPr id="1" name="Shape 163"/>
        <p:cNvGrpSpPr/>
        <p:nvPr/>
      </p:nvGrpSpPr>
      <p:grpSpPr>
        <a:xfrm>
          <a:off x="0" y="0"/>
          <a:ext cx="0" cy="0"/>
          <a:chOff x="0" y="0"/>
          <a:chExt cx="0" cy="0"/>
        </a:xfrm>
      </p:grpSpPr>
      <p:sp>
        <p:nvSpPr>
          <p:cNvPr id="164" name="Google Shape;164;p18"/>
          <p:cNvSpPr>
            <a:spLocks noGrp="1"/>
          </p:cNvSpPr>
          <p:nvPr>
            <p:ph type="pic" idx="2"/>
          </p:nvPr>
        </p:nvSpPr>
        <p:spPr>
          <a:xfrm>
            <a:off x="0" y="0"/>
            <a:ext cx="4787900" cy="6858000"/>
          </a:xfrm>
          <a:prstGeom prst="rect">
            <a:avLst/>
          </a:prstGeom>
          <a:noFill/>
          <a:ln>
            <a:noFill/>
          </a:ln>
        </p:spPr>
      </p:sp>
      <p:sp>
        <p:nvSpPr>
          <p:cNvPr id="165" name="Google Shape;165;p18"/>
          <p:cNvSpPr txBox="1">
            <a:spLocks noGrp="1"/>
          </p:cNvSpPr>
          <p:nvPr>
            <p:ph type="ctrTitle"/>
          </p:nvPr>
        </p:nvSpPr>
        <p:spPr>
          <a:xfrm>
            <a:off x="5626100" y="1887538"/>
            <a:ext cx="5959476" cy="165576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70C0"/>
              </a:buClr>
              <a:buSzPts val="3600"/>
              <a:buFont typeface="K2D"/>
              <a:buNone/>
              <a:defRPr sz="3600" b="1">
                <a:solidFill>
                  <a:srgbClr val="0070C0"/>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18"/>
          <p:cNvSpPr txBox="1">
            <a:spLocks noGrp="1"/>
          </p:cNvSpPr>
          <p:nvPr>
            <p:ph type="subTitle" idx="1"/>
          </p:nvPr>
        </p:nvSpPr>
        <p:spPr>
          <a:xfrm>
            <a:off x="5626098" y="3648074"/>
            <a:ext cx="5959480" cy="2502381"/>
          </a:xfrm>
          <a:prstGeom prst="rect">
            <a:avLst/>
          </a:prstGeom>
          <a:noFill/>
          <a:ln>
            <a:noFill/>
          </a:ln>
        </p:spPr>
        <p:txBody>
          <a:bodyPr spcFirstLastPara="1" wrap="square" lIns="91425" tIns="45700" rIns="91425" bIns="45700" anchor="t" anchorCtr="0">
            <a:noAutofit/>
          </a:bodyPr>
          <a:lstStyle>
            <a:lvl1pPr lvl="0" algn="just">
              <a:lnSpc>
                <a:spcPct val="100000"/>
              </a:lnSpc>
              <a:spcBef>
                <a:spcPts val="1000"/>
              </a:spcBef>
              <a:spcAft>
                <a:spcPts val="0"/>
              </a:spcAft>
              <a:buClr>
                <a:srgbClr val="595959"/>
              </a:buClr>
              <a:buSzPts val="2000"/>
              <a:buNone/>
              <a:defRPr sz="2000">
                <a:solidFill>
                  <a:srgbClr val="595959"/>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7" name="Google Shape;167;p18"/>
          <p:cNvSpPr/>
          <p:nvPr/>
        </p:nvSpPr>
        <p:spPr>
          <a:xfrm>
            <a:off x="4787899" y="0"/>
            <a:ext cx="116779" cy="685800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68" name="Google Shape;168;p18"/>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69" name="Google Shape;169;p18"/>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70" name="Google Shape;170;p18"/>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71" name="Google Shape;171;p18"/>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8"/>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73" name="Google Shape;173;p18"/>
          <p:cNvGrpSpPr/>
          <p:nvPr/>
        </p:nvGrpSpPr>
        <p:grpSpPr>
          <a:xfrm>
            <a:off x="741485" y="6410864"/>
            <a:ext cx="2760487" cy="419178"/>
            <a:chOff x="741485" y="6410864"/>
            <a:chExt cx="2760487" cy="419178"/>
          </a:xfrm>
        </p:grpSpPr>
        <p:sp>
          <p:nvSpPr>
            <p:cNvPr id="174" name="Google Shape;174;p18"/>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175" name="Google Shape;175;p18"/>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176" name="Google Shape;176;p18"/>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177" name="Google Shape;177;p18"/>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178" name="Google Shape;178;p18"/>
          <p:cNvPicPr preferRelativeResize="0"/>
          <p:nvPr/>
        </p:nvPicPr>
        <p:blipFill rotWithShape="1">
          <a:blip r:embed="rId3">
            <a:alphaModFix/>
          </a:blip>
          <a:srcRect/>
          <a:stretch/>
        </p:blipFill>
        <p:spPr>
          <a:xfrm>
            <a:off x="4785106" y="241300"/>
            <a:ext cx="292100" cy="292100"/>
          </a:xfrm>
          <a:prstGeom prst="rect">
            <a:avLst/>
          </a:prstGeom>
          <a:noFill/>
          <a:ln>
            <a:noFill/>
          </a:ln>
        </p:spPr>
      </p:pic>
      <p:pic>
        <p:nvPicPr>
          <p:cNvPr id="179" name="Google Shape;179;p18"/>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6">
                                            <p:txEl>
                                              <p:pRg st="0" end="0"/>
                                            </p:txEl>
                                          </p:spTgt>
                                        </p:tgtEl>
                                        <p:attrNameLst>
                                          <p:attrName>style.visibility</p:attrName>
                                        </p:attrNameLst>
                                      </p:cBhvr>
                                      <p:to>
                                        <p:strVal val="visible"/>
                                      </p:to>
                                    </p:set>
                                    <p:animEffect transition="in" filter="fade">
                                      <p:cBhvr>
                                        <p:cTn id="11" dur="500"/>
                                        <p:tgtEl>
                                          <p:spTgt spid="16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6">
                                            <p:txEl>
                                              <p:pRg st="1" end="1"/>
                                            </p:txEl>
                                          </p:spTgt>
                                        </p:tgtEl>
                                        <p:attrNameLst>
                                          <p:attrName>style.visibility</p:attrName>
                                        </p:attrNameLst>
                                      </p:cBhvr>
                                      <p:to>
                                        <p:strVal val="visible"/>
                                      </p:to>
                                    </p:set>
                                    <p:animEffect transition="in" filter="fade">
                                      <p:cBhvr>
                                        <p:cTn id="15" dur="500"/>
                                        <p:tgtEl>
                                          <p:spTgt spid="166">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6">
                                            <p:txEl>
                                              <p:pRg st="2" end="2"/>
                                            </p:txEl>
                                          </p:spTgt>
                                        </p:tgtEl>
                                        <p:attrNameLst>
                                          <p:attrName>style.visibility</p:attrName>
                                        </p:attrNameLst>
                                      </p:cBhvr>
                                      <p:to>
                                        <p:strVal val="visible"/>
                                      </p:to>
                                    </p:set>
                                    <p:animEffect transition="in" filter="fade">
                                      <p:cBhvr>
                                        <p:cTn id="19" dur="500"/>
                                        <p:tgtEl>
                                          <p:spTgt spid="166">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6">
                                            <p:txEl>
                                              <p:pRg st="3" end="3"/>
                                            </p:txEl>
                                          </p:spTgt>
                                        </p:tgtEl>
                                        <p:attrNameLst>
                                          <p:attrName>style.visibility</p:attrName>
                                        </p:attrNameLst>
                                      </p:cBhvr>
                                      <p:to>
                                        <p:strVal val="visible"/>
                                      </p:to>
                                    </p:set>
                                    <p:animEffect transition="in" filter="fade">
                                      <p:cBhvr>
                                        <p:cTn id="23" dur="500"/>
                                        <p:tgtEl>
                                          <p:spTgt spid="166">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6">
                                            <p:txEl>
                                              <p:pRg st="4" end="4"/>
                                            </p:txEl>
                                          </p:spTgt>
                                        </p:tgtEl>
                                        <p:attrNameLst>
                                          <p:attrName>style.visibility</p:attrName>
                                        </p:attrNameLst>
                                      </p:cBhvr>
                                      <p:to>
                                        <p:strVal val="visible"/>
                                      </p:to>
                                    </p:set>
                                    <p:animEffect transition="in" filter="fade">
                                      <p:cBhvr>
                                        <p:cTn id="27" dur="500"/>
                                        <p:tgtEl>
                                          <p:spTgt spid="166">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6">
                                            <p:txEl>
                                              <p:pRg st="5" end="5"/>
                                            </p:txEl>
                                          </p:spTgt>
                                        </p:tgtEl>
                                        <p:attrNameLst>
                                          <p:attrName>style.visibility</p:attrName>
                                        </p:attrNameLst>
                                      </p:cBhvr>
                                      <p:to>
                                        <p:strVal val="visible"/>
                                      </p:to>
                                    </p:set>
                                    <p:animEffect transition="in" filter="fade">
                                      <p:cBhvr>
                                        <p:cTn id="31" dur="500"/>
                                        <p:tgtEl>
                                          <p:spTgt spid="166">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6">
                                            <p:txEl>
                                              <p:pRg st="6" end="6"/>
                                            </p:txEl>
                                          </p:spTgt>
                                        </p:tgtEl>
                                        <p:attrNameLst>
                                          <p:attrName>style.visibility</p:attrName>
                                        </p:attrNameLst>
                                      </p:cBhvr>
                                      <p:to>
                                        <p:strVal val="visible"/>
                                      </p:to>
                                    </p:set>
                                    <p:animEffect transition="in" filter="fade">
                                      <p:cBhvr>
                                        <p:cTn id="35" dur="500"/>
                                        <p:tgtEl>
                                          <p:spTgt spid="166">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6">
                                            <p:txEl>
                                              <p:pRg st="7" end="7"/>
                                            </p:txEl>
                                          </p:spTgt>
                                        </p:tgtEl>
                                        <p:attrNameLst>
                                          <p:attrName>style.visibility</p:attrName>
                                        </p:attrNameLst>
                                      </p:cBhvr>
                                      <p:to>
                                        <p:strVal val="visible"/>
                                      </p:to>
                                    </p:set>
                                    <p:animEffect transition="in" filter="fade">
                                      <p:cBhvr>
                                        <p:cTn id="39" dur="500"/>
                                        <p:tgtEl>
                                          <p:spTgt spid="166">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66">
                                            <p:txEl>
                                              <p:pRg st="8" end="8"/>
                                            </p:txEl>
                                          </p:spTgt>
                                        </p:tgtEl>
                                        <p:attrNameLst>
                                          <p:attrName>style.visibility</p:attrName>
                                        </p:attrNameLst>
                                      </p:cBhvr>
                                      <p:to>
                                        <p:strVal val="visible"/>
                                      </p:to>
                                    </p:set>
                                    <p:animEffect transition="in" filter="fade">
                                      <p:cBhvr>
                                        <p:cTn id="43" dur="500"/>
                                        <p:tgtEl>
                                          <p:spTgt spid="16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ue Left">
  <p:cSld name="Blue Left">
    <p:spTree>
      <p:nvGrpSpPr>
        <p:cNvPr id="1" name="Shape 180"/>
        <p:cNvGrpSpPr/>
        <p:nvPr/>
      </p:nvGrpSpPr>
      <p:grpSpPr>
        <a:xfrm>
          <a:off x="0" y="0"/>
          <a:ext cx="0" cy="0"/>
          <a:chOff x="0" y="0"/>
          <a:chExt cx="0" cy="0"/>
        </a:xfrm>
      </p:grpSpPr>
      <p:grpSp>
        <p:nvGrpSpPr>
          <p:cNvPr id="181" name="Google Shape;181;p19"/>
          <p:cNvGrpSpPr/>
          <p:nvPr/>
        </p:nvGrpSpPr>
        <p:grpSpPr>
          <a:xfrm>
            <a:off x="125766" y="134614"/>
            <a:ext cx="3918888" cy="6192390"/>
            <a:chOff x="125766" y="134614"/>
            <a:chExt cx="3918888" cy="6192390"/>
          </a:xfrm>
        </p:grpSpPr>
        <p:sp>
          <p:nvSpPr>
            <p:cNvPr id="182" name="Google Shape;182;p19"/>
            <p:cNvSpPr/>
            <p:nvPr/>
          </p:nvSpPr>
          <p:spPr>
            <a:xfrm>
              <a:off x="125766" y="134614"/>
              <a:ext cx="3918888" cy="6192390"/>
            </a:xfrm>
            <a:prstGeom prst="rect">
              <a:avLst/>
            </a:prstGeom>
            <a:solidFill>
              <a:srgbClr val="1F5C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83" name="Google Shape;183;p19"/>
            <p:cNvSpPr/>
            <p:nvPr/>
          </p:nvSpPr>
          <p:spPr>
            <a:xfrm>
              <a:off x="125766" y="134614"/>
              <a:ext cx="3918888" cy="54884"/>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sp>
        <p:nvSpPr>
          <p:cNvPr id="184" name="Google Shape;184;p19"/>
          <p:cNvSpPr txBox="1">
            <a:spLocks noGrp="1"/>
          </p:cNvSpPr>
          <p:nvPr>
            <p:ph type="subTitle" idx="1"/>
          </p:nvPr>
        </p:nvSpPr>
        <p:spPr>
          <a:xfrm>
            <a:off x="423332" y="2190750"/>
            <a:ext cx="3335867" cy="376152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Clr>
                <a:schemeClr val="lt1"/>
              </a:buClr>
              <a:buSzPts val="1600"/>
              <a:buNone/>
              <a:defRPr sz="1600" b="0" i="0">
                <a:solidFill>
                  <a:schemeClr val="lt1"/>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5" name="Google Shape;185;p19"/>
          <p:cNvSpPr txBox="1">
            <a:spLocks noGrp="1"/>
          </p:cNvSpPr>
          <p:nvPr>
            <p:ph type="ctrTitle"/>
          </p:nvPr>
        </p:nvSpPr>
        <p:spPr>
          <a:xfrm>
            <a:off x="423333" y="481807"/>
            <a:ext cx="3335866" cy="157003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2800"/>
              <a:buFont typeface="K2D"/>
              <a:buNone/>
              <a:defRPr sz="2800" b="1">
                <a:solidFill>
                  <a:schemeClr val="lt1"/>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19"/>
          <p:cNvSpPr txBox="1">
            <a:spLocks noGrp="1"/>
          </p:cNvSpPr>
          <p:nvPr>
            <p:ph type="body" idx="2"/>
          </p:nvPr>
        </p:nvSpPr>
        <p:spPr>
          <a:xfrm>
            <a:off x="4210050" y="1233577"/>
            <a:ext cx="7685088" cy="488255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b="0" i="0">
                <a:latin typeface="K2D"/>
                <a:ea typeface="K2D"/>
                <a:cs typeface="K2D"/>
                <a:sym typeface="K2D"/>
              </a:defRPr>
            </a:lvl1pPr>
            <a:lvl2pPr marL="914400" lvl="1" indent="-228600" algn="l">
              <a:lnSpc>
                <a:spcPct val="90000"/>
              </a:lnSpc>
              <a:spcBef>
                <a:spcPts val="500"/>
              </a:spcBef>
              <a:spcAft>
                <a:spcPts val="0"/>
              </a:spcAft>
              <a:buClr>
                <a:schemeClr val="dk1"/>
              </a:buClr>
              <a:buSzPts val="2000"/>
              <a:buNone/>
              <a:defRPr sz="2000" b="0" i="0">
                <a:latin typeface="K2D"/>
                <a:ea typeface="K2D"/>
                <a:cs typeface="K2D"/>
                <a:sym typeface="K2D"/>
              </a:defRPr>
            </a:lvl2pPr>
            <a:lvl3pPr marL="1371600" lvl="2" indent="-228600" algn="l">
              <a:lnSpc>
                <a:spcPct val="90000"/>
              </a:lnSpc>
              <a:spcBef>
                <a:spcPts val="500"/>
              </a:spcBef>
              <a:spcAft>
                <a:spcPts val="0"/>
              </a:spcAft>
              <a:buClr>
                <a:schemeClr val="dk1"/>
              </a:buClr>
              <a:buSzPts val="1800"/>
              <a:buNone/>
              <a:defRPr sz="1800" b="0" i="0">
                <a:latin typeface="K2D"/>
                <a:ea typeface="K2D"/>
                <a:cs typeface="K2D"/>
                <a:sym typeface="K2D"/>
              </a:defRPr>
            </a:lvl3pPr>
            <a:lvl4pPr marL="1828800" lvl="3" indent="-228600" algn="l">
              <a:lnSpc>
                <a:spcPct val="90000"/>
              </a:lnSpc>
              <a:spcBef>
                <a:spcPts val="500"/>
              </a:spcBef>
              <a:spcAft>
                <a:spcPts val="0"/>
              </a:spcAft>
              <a:buClr>
                <a:schemeClr val="dk1"/>
              </a:buClr>
              <a:buSzPts val="1600"/>
              <a:buNone/>
              <a:defRPr sz="1600" b="0" i="0">
                <a:latin typeface="K2D"/>
                <a:ea typeface="K2D"/>
                <a:cs typeface="K2D"/>
                <a:sym typeface="K2D"/>
              </a:defRPr>
            </a:lvl4pPr>
            <a:lvl5pPr marL="2286000" lvl="4" indent="-228600" algn="l">
              <a:lnSpc>
                <a:spcPct val="90000"/>
              </a:lnSpc>
              <a:spcBef>
                <a:spcPts val="500"/>
              </a:spcBef>
              <a:spcAft>
                <a:spcPts val="0"/>
              </a:spcAft>
              <a:buClr>
                <a:schemeClr val="dk1"/>
              </a:buClr>
              <a:buSzPts val="1600"/>
              <a:buNone/>
              <a:defRPr sz="1600" b="0" i="0">
                <a:latin typeface="K2D"/>
                <a:ea typeface="K2D"/>
                <a:cs typeface="K2D"/>
                <a:sym typeface="K2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7" name="Google Shape;187;p19"/>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88" name="Google Shape;188;p19"/>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189" name="Google Shape;189;p19"/>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190" name="Google Shape;190;p19"/>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19"/>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92" name="Google Shape;192;p19"/>
          <p:cNvGrpSpPr/>
          <p:nvPr/>
        </p:nvGrpSpPr>
        <p:grpSpPr>
          <a:xfrm>
            <a:off x="741485" y="6410864"/>
            <a:ext cx="2760487" cy="419178"/>
            <a:chOff x="741485" y="6410864"/>
            <a:chExt cx="2760487" cy="419178"/>
          </a:xfrm>
        </p:grpSpPr>
        <p:sp>
          <p:nvSpPr>
            <p:cNvPr id="193" name="Google Shape;193;p19"/>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194" name="Google Shape;194;p19"/>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195" name="Google Shape;195;p19"/>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196" name="Google Shape;196;p19"/>
          <p:cNvPicPr preferRelativeResize="0"/>
          <p:nvPr/>
        </p:nvPicPr>
        <p:blipFill rotWithShape="1">
          <a:blip r:embed="rId2">
            <a:alphaModFix/>
          </a:blip>
          <a:srcRect/>
          <a:stretch/>
        </p:blipFill>
        <p:spPr>
          <a:xfrm>
            <a:off x="2573866" y="6481985"/>
            <a:ext cx="9339545" cy="118261"/>
          </a:xfrm>
          <a:prstGeom prst="rect">
            <a:avLst/>
          </a:prstGeom>
          <a:noFill/>
          <a:ln>
            <a:noFill/>
          </a:ln>
        </p:spPr>
      </p:pic>
      <p:pic>
        <p:nvPicPr>
          <p:cNvPr id="197" name="Google Shape;197;p19"/>
          <p:cNvPicPr preferRelativeResize="0"/>
          <p:nvPr/>
        </p:nvPicPr>
        <p:blipFill rotWithShape="1">
          <a:blip r:embed="rId3">
            <a:alphaModFix/>
          </a:blip>
          <a:srcRect/>
          <a:stretch/>
        </p:blipFill>
        <p:spPr>
          <a:xfrm>
            <a:off x="3813175" y="285479"/>
            <a:ext cx="457200" cy="457200"/>
          </a:xfrm>
          <a:prstGeom prst="rect">
            <a:avLst/>
          </a:prstGeom>
          <a:noFill/>
          <a:ln>
            <a:noFill/>
          </a:ln>
        </p:spPr>
      </p:pic>
      <p:pic>
        <p:nvPicPr>
          <p:cNvPr id="198" name="Google Shape;198;p19"/>
          <p:cNvPicPr preferRelativeResize="0"/>
          <p:nvPr/>
        </p:nvPicPr>
        <p:blipFill rotWithShape="1">
          <a:blip r:embed="rId4">
            <a:alphaModFix/>
          </a:blip>
          <a:srcRect/>
          <a:stretch/>
        </p:blipFill>
        <p:spPr>
          <a:xfrm>
            <a:off x="11987783" y="93587"/>
            <a:ext cx="107165" cy="10700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Top">
  <p:cSld name="Picture Top">
    <p:bg>
      <p:bgPr>
        <a:solidFill>
          <a:schemeClr val="lt1"/>
        </a:solidFill>
        <a:effectLst/>
      </p:bgPr>
    </p:bg>
    <p:spTree>
      <p:nvGrpSpPr>
        <p:cNvPr id="1" name="Shape 199"/>
        <p:cNvGrpSpPr/>
        <p:nvPr/>
      </p:nvGrpSpPr>
      <p:grpSpPr>
        <a:xfrm>
          <a:off x="0" y="0"/>
          <a:ext cx="0" cy="0"/>
          <a:chOff x="0" y="0"/>
          <a:chExt cx="0" cy="0"/>
        </a:xfrm>
      </p:grpSpPr>
      <p:grpSp>
        <p:nvGrpSpPr>
          <p:cNvPr id="200" name="Google Shape;200;p20"/>
          <p:cNvGrpSpPr/>
          <p:nvPr/>
        </p:nvGrpSpPr>
        <p:grpSpPr>
          <a:xfrm>
            <a:off x="152386" y="134613"/>
            <a:ext cx="11887228" cy="2275212"/>
            <a:chOff x="125766" y="134611"/>
            <a:chExt cx="3918888" cy="6192393"/>
          </a:xfrm>
        </p:grpSpPr>
        <p:sp>
          <p:nvSpPr>
            <p:cNvPr id="201" name="Google Shape;201;p20"/>
            <p:cNvSpPr/>
            <p:nvPr/>
          </p:nvSpPr>
          <p:spPr>
            <a:xfrm>
              <a:off x="125766" y="134614"/>
              <a:ext cx="3918888" cy="6192390"/>
            </a:xfrm>
            <a:prstGeom prst="rect">
              <a:avLst/>
            </a:prstGeom>
            <a:solidFill>
              <a:srgbClr val="1F5C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02" name="Google Shape;202;p20"/>
            <p:cNvSpPr/>
            <p:nvPr/>
          </p:nvSpPr>
          <p:spPr>
            <a:xfrm>
              <a:off x="125766" y="134611"/>
              <a:ext cx="3918888" cy="124432"/>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grpSp>
      <p:sp>
        <p:nvSpPr>
          <p:cNvPr id="203" name="Google Shape;203;p20"/>
          <p:cNvSpPr txBox="1">
            <a:spLocks noGrp="1"/>
          </p:cNvSpPr>
          <p:nvPr>
            <p:ph type="subTitle" idx="1"/>
          </p:nvPr>
        </p:nvSpPr>
        <p:spPr>
          <a:xfrm>
            <a:off x="6191250" y="465934"/>
            <a:ext cx="5229225" cy="1634339"/>
          </a:xfrm>
          <a:prstGeom prst="rect">
            <a:avLst/>
          </a:prstGeom>
          <a:noFill/>
          <a:ln>
            <a:noFill/>
          </a:ln>
        </p:spPr>
        <p:txBody>
          <a:bodyPr spcFirstLastPara="1" wrap="square" lIns="91425" tIns="45700" rIns="91425" bIns="45700" anchor="t" anchorCtr="0">
            <a:noAutofit/>
          </a:bodyPr>
          <a:lstStyle>
            <a:lvl1pPr lvl="0" algn="l">
              <a:lnSpc>
                <a:spcPct val="150000"/>
              </a:lnSpc>
              <a:spcBef>
                <a:spcPts val="1000"/>
              </a:spcBef>
              <a:spcAft>
                <a:spcPts val="0"/>
              </a:spcAft>
              <a:buClr>
                <a:schemeClr val="lt1"/>
              </a:buClr>
              <a:buSzPts val="1600"/>
              <a:buNone/>
              <a:defRPr sz="1600" b="0" i="0">
                <a:solidFill>
                  <a:schemeClr val="lt1"/>
                </a:solidFill>
                <a:latin typeface="K2D"/>
                <a:ea typeface="K2D"/>
                <a:cs typeface="K2D"/>
                <a:sym typeface="K2D"/>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4" name="Google Shape;204;p20"/>
          <p:cNvSpPr txBox="1">
            <a:spLocks noGrp="1"/>
          </p:cNvSpPr>
          <p:nvPr>
            <p:ph type="ctrTitle"/>
          </p:nvPr>
        </p:nvSpPr>
        <p:spPr>
          <a:xfrm>
            <a:off x="624705" y="3223632"/>
            <a:ext cx="4928369" cy="1420849"/>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1F5CA9"/>
              </a:buClr>
              <a:buSzPts val="2800"/>
              <a:buFont typeface="K2D"/>
              <a:buNone/>
              <a:defRPr sz="2800" b="1">
                <a:solidFill>
                  <a:srgbClr val="1F5CA9"/>
                </a:solidFill>
                <a:latin typeface="K2D"/>
                <a:ea typeface="K2D"/>
                <a:cs typeface="K2D"/>
                <a:sym typeface="K2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20"/>
          <p:cNvSpPr>
            <a:spLocks noGrp="1"/>
          </p:cNvSpPr>
          <p:nvPr>
            <p:ph type="pic" idx="2"/>
          </p:nvPr>
        </p:nvSpPr>
        <p:spPr>
          <a:xfrm>
            <a:off x="625089" y="438150"/>
            <a:ext cx="4927600" cy="2619375"/>
          </a:xfrm>
          <a:prstGeom prst="rect">
            <a:avLst/>
          </a:prstGeom>
          <a:solidFill>
            <a:schemeClr val="lt1"/>
          </a:solidFill>
          <a:ln>
            <a:noFill/>
          </a:ln>
        </p:spPr>
      </p:sp>
      <p:sp>
        <p:nvSpPr>
          <p:cNvPr id="206" name="Google Shape;206;p20"/>
          <p:cNvSpPr/>
          <p:nvPr/>
        </p:nvSpPr>
        <p:spPr>
          <a:xfrm>
            <a:off x="624706" y="3062972"/>
            <a:ext cx="4927984" cy="88554"/>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pic>
        <p:nvPicPr>
          <p:cNvPr id="207" name="Google Shape;207;p20"/>
          <p:cNvPicPr preferRelativeResize="0"/>
          <p:nvPr/>
        </p:nvPicPr>
        <p:blipFill rotWithShape="1">
          <a:blip r:embed="rId2">
            <a:alphaModFix/>
          </a:blip>
          <a:srcRect/>
          <a:stretch/>
        </p:blipFill>
        <p:spPr>
          <a:xfrm>
            <a:off x="7069466" y="2644402"/>
            <a:ext cx="3453753" cy="3402396"/>
          </a:xfrm>
          <a:prstGeom prst="rect">
            <a:avLst/>
          </a:prstGeom>
          <a:noFill/>
          <a:ln>
            <a:noFill/>
          </a:ln>
        </p:spPr>
      </p:pic>
      <p:sp>
        <p:nvSpPr>
          <p:cNvPr id="208" name="Google Shape;208;p20"/>
          <p:cNvSpPr/>
          <p:nvPr/>
        </p:nvSpPr>
        <p:spPr>
          <a:xfrm>
            <a:off x="135235" y="6474525"/>
            <a:ext cx="544432" cy="298450"/>
          </a:xfrm>
          <a:prstGeom prst="rect">
            <a:avLst/>
          </a:prstGeom>
          <a:solidFill>
            <a:srgbClr val="1F5C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09" name="Google Shape;209;p20"/>
          <p:cNvSpPr/>
          <p:nvPr/>
        </p:nvSpPr>
        <p:spPr>
          <a:xfrm>
            <a:off x="119712" y="6488235"/>
            <a:ext cx="544432" cy="298450"/>
          </a:xfrm>
          <a:prstGeom prst="rect">
            <a:avLst/>
          </a:prstGeom>
          <a:solidFill>
            <a:srgbClr val="00AFE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K2D"/>
              <a:ea typeface="K2D"/>
              <a:cs typeface="K2D"/>
              <a:sym typeface="K2D"/>
            </a:endParaRPr>
          </a:p>
        </p:txBody>
      </p:sp>
      <p:sp>
        <p:nvSpPr>
          <p:cNvPr id="210" name="Google Shape;210;p20"/>
          <p:cNvSpPr txBox="1"/>
          <p:nvPr/>
        </p:nvSpPr>
        <p:spPr>
          <a:xfrm>
            <a:off x="159150" y="6454898"/>
            <a:ext cx="465556"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200">
                <a:solidFill>
                  <a:schemeClr val="lt1"/>
                </a:solidFill>
                <a:latin typeface="K2D"/>
                <a:ea typeface="K2D"/>
                <a:cs typeface="K2D"/>
                <a:sym typeface="K2D"/>
              </a:rPr>
              <a:t>‹#›</a:t>
            </a:fld>
            <a:endParaRPr sz="1200">
              <a:solidFill>
                <a:schemeClr val="lt1"/>
              </a:solidFill>
              <a:latin typeface="K2D"/>
              <a:ea typeface="K2D"/>
              <a:cs typeface="K2D"/>
              <a:sym typeface="K2D"/>
            </a:endParaRPr>
          </a:p>
        </p:txBody>
      </p:sp>
      <p:sp>
        <p:nvSpPr>
          <p:cNvPr id="211" name="Google Shape;211;p20"/>
          <p:cNvSpPr txBox="1">
            <a:spLocks noGrp="1"/>
          </p:cNvSpPr>
          <p:nvPr>
            <p:ph type="dt" idx="10"/>
          </p:nvPr>
        </p:nvSpPr>
        <p:spPr>
          <a:xfrm>
            <a:off x="838200" y="6548263"/>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20"/>
          <p:cNvSpPr txBox="1">
            <a:spLocks noGrp="1"/>
          </p:cNvSpPr>
          <p:nvPr>
            <p:ph type="ftr" idx="11"/>
          </p:nvPr>
        </p:nvSpPr>
        <p:spPr>
          <a:xfrm>
            <a:off x="4038600" y="6548263"/>
            <a:ext cx="411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b="1">
                <a:latin typeface="K2D"/>
                <a:ea typeface="K2D"/>
                <a:cs typeface="K2D"/>
                <a:sym typeface="K2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213" name="Google Shape;213;p20"/>
          <p:cNvGrpSpPr/>
          <p:nvPr/>
        </p:nvGrpSpPr>
        <p:grpSpPr>
          <a:xfrm>
            <a:off x="741485" y="6410864"/>
            <a:ext cx="2760487" cy="419178"/>
            <a:chOff x="741485" y="6410864"/>
            <a:chExt cx="2760487" cy="419178"/>
          </a:xfrm>
        </p:grpSpPr>
        <p:sp>
          <p:nvSpPr>
            <p:cNvPr id="214" name="Google Shape;214;p20"/>
            <p:cNvSpPr txBox="1"/>
            <p:nvPr/>
          </p:nvSpPr>
          <p:spPr>
            <a:xfrm>
              <a:off x="741485" y="6599210"/>
              <a:ext cx="1922253"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AFEF"/>
                </a:buClr>
                <a:buSzPts val="900"/>
                <a:buFont typeface="Barlow"/>
                <a:buNone/>
              </a:pPr>
              <a:r>
                <a:rPr lang="en-US" sz="900">
                  <a:solidFill>
                    <a:srgbClr val="00AFEF"/>
                  </a:solidFill>
                  <a:latin typeface="Barlow"/>
                  <a:ea typeface="Barlow"/>
                  <a:cs typeface="Barlow"/>
                  <a:sym typeface="Barlow"/>
                </a:rPr>
                <a:t>Cộng đồng – Toàn diện – Ưu việt</a:t>
              </a:r>
              <a:endParaRPr sz="900">
                <a:solidFill>
                  <a:srgbClr val="00AFEF"/>
                </a:solidFill>
                <a:latin typeface="Barlow"/>
                <a:ea typeface="Barlow"/>
                <a:cs typeface="Barlow"/>
                <a:sym typeface="Barlow"/>
              </a:endParaRPr>
            </a:p>
          </p:txBody>
        </p:sp>
        <p:sp>
          <p:nvSpPr>
            <p:cNvPr id="215" name="Google Shape;215;p20"/>
            <p:cNvSpPr txBox="1"/>
            <p:nvPr/>
          </p:nvSpPr>
          <p:spPr>
            <a:xfrm>
              <a:off x="741485" y="6410864"/>
              <a:ext cx="276048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1F5CA9"/>
                  </a:solidFill>
                  <a:latin typeface="K2D"/>
                  <a:ea typeface="K2D"/>
                  <a:cs typeface="K2D"/>
                  <a:sym typeface="K2D"/>
                </a:rPr>
                <a:t>ĐẠI HỌC CẦN THƠ</a:t>
              </a:r>
              <a:endParaRPr sz="1400" b="1">
                <a:solidFill>
                  <a:srgbClr val="1F5CA9"/>
                </a:solidFill>
                <a:latin typeface="K2D"/>
                <a:ea typeface="K2D"/>
                <a:cs typeface="K2D"/>
                <a:sym typeface="K2D"/>
              </a:endParaRPr>
            </a:p>
          </p:txBody>
        </p:sp>
      </p:grpSp>
      <p:sp>
        <p:nvSpPr>
          <p:cNvPr id="216" name="Google Shape;216;p20"/>
          <p:cNvSpPr txBox="1"/>
          <p:nvPr/>
        </p:nvSpPr>
        <p:spPr>
          <a:xfrm>
            <a:off x="10498285" y="6467840"/>
            <a:ext cx="150233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0">
                <a:solidFill>
                  <a:srgbClr val="00AFEF"/>
                </a:solidFill>
                <a:latin typeface="K2D"/>
                <a:ea typeface="K2D"/>
                <a:cs typeface="K2D"/>
                <a:sym typeface="K2D"/>
              </a:rPr>
              <a:t>www.ctu.edu.vn</a:t>
            </a:r>
            <a:endParaRPr>
              <a:latin typeface="K2D" panose="020B0604020202020204" charset="-34"/>
              <a:cs typeface="K2D" panose="020B0604020202020204" charset="-34"/>
            </a:endParaRPr>
          </a:p>
        </p:txBody>
      </p:sp>
      <p:pic>
        <p:nvPicPr>
          <p:cNvPr id="217" name="Google Shape;217;p20"/>
          <p:cNvPicPr preferRelativeResize="0"/>
          <p:nvPr/>
        </p:nvPicPr>
        <p:blipFill rotWithShape="1">
          <a:blip r:embed="rId3">
            <a:alphaModFix/>
          </a:blip>
          <a:srcRect/>
          <a:stretch/>
        </p:blipFill>
        <p:spPr>
          <a:xfrm>
            <a:off x="2573866" y="6481985"/>
            <a:ext cx="9339545" cy="118261"/>
          </a:xfrm>
          <a:prstGeom prst="rect">
            <a:avLst/>
          </a:prstGeom>
          <a:noFill/>
          <a:ln>
            <a:noFill/>
          </a:ln>
        </p:spPr>
      </p:pic>
      <p:pic>
        <p:nvPicPr>
          <p:cNvPr id="218" name="Google Shape;218;p20"/>
          <p:cNvPicPr preferRelativeResize="0"/>
          <p:nvPr/>
        </p:nvPicPr>
        <p:blipFill rotWithShape="1">
          <a:blip r:embed="rId4">
            <a:alphaModFix/>
          </a:blip>
          <a:srcRect/>
          <a:stretch/>
        </p:blipFill>
        <p:spPr>
          <a:xfrm>
            <a:off x="11353815" y="2177429"/>
            <a:ext cx="457200" cy="457200"/>
          </a:xfrm>
          <a:prstGeom prst="rect">
            <a:avLst/>
          </a:prstGeom>
          <a:noFill/>
          <a:ln>
            <a:noFill/>
          </a:ln>
        </p:spPr>
      </p:pic>
      <p:pic>
        <p:nvPicPr>
          <p:cNvPr id="219" name="Google Shape;219;p20"/>
          <p:cNvPicPr preferRelativeResize="0"/>
          <p:nvPr/>
        </p:nvPicPr>
        <p:blipFill rotWithShape="1">
          <a:blip r:embed="rId5">
            <a:alphaModFix/>
          </a:blip>
          <a:srcRect/>
          <a:stretch/>
        </p:blipFill>
        <p:spPr>
          <a:xfrm>
            <a:off x="11987783" y="93587"/>
            <a:ext cx="107165" cy="10700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K2D"/>
              <a:buNone/>
              <a:defRPr sz="4400" b="0" i="0" u="none" strike="noStrike" cap="none">
                <a:solidFill>
                  <a:schemeClr val="dk1"/>
                </a:solidFill>
                <a:latin typeface="K2D"/>
                <a:ea typeface="K2D"/>
                <a:cs typeface="K2D"/>
                <a:sym typeface="K2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2D"/>
                <a:ea typeface="K2D"/>
                <a:cs typeface="K2D"/>
                <a:sym typeface="K2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2D"/>
                <a:ea typeface="K2D"/>
                <a:cs typeface="K2D"/>
                <a:sym typeface="K2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2D"/>
                <a:ea typeface="K2D"/>
                <a:cs typeface="K2D"/>
                <a:sym typeface="K2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2D"/>
                <a:ea typeface="K2D"/>
                <a:cs typeface="K2D"/>
                <a:sym typeface="K2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2D"/>
                <a:ea typeface="K2D"/>
                <a:cs typeface="K2D"/>
                <a:sym typeface="K2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K2D"/>
                <a:ea typeface="K2D"/>
                <a:cs typeface="K2D"/>
                <a:sym typeface="K2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K2D"/>
                <a:ea typeface="K2D"/>
                <a:cs typeface="K2D"/>
                <a:sym typeface="K2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K2D"/>
                <a:ea typeface="K2D"/>
                <a:cs typeface="K2D"/>
                <a:sym typeface="K2D"/>
              </a:defRPr>
            </a:lvl1pPr>
            <a:lvl2pPr marL="0" marR="0" lvl="1" indent="0" algn="r" rtl="0">
              <a:spcBef>
                <a:spcPts val="0"/>
              </a:spcBef>
              <a:buNone/>
              <a:defRPr sz="1200" b="0" i="0" u="none" strike="noStrike" cap="none">
                <a:solidFill>
                  <a:srgbClr val="888888"/>
                </a:solidFill>
                <a:latin typeface="K2D"/>
                <a:ea typeface="K2D"/>
                <a:cs typeface="K2D"/>
                <a:sym typeface="K2D"/>
              </a:defRPr>
            </a:lvl2pPr>
            <a:lvl3pPr marL="0" marR="0" lvl="2" indent="0" algn="r" rtl="0">
              <a:spcBef>
                <a:spcPts val="0"/>
              </a:spcBef>
              <a:buNone/>
              <a:defRPr sz="1200" b="0" i="0" u="none" strike="noStrike" cap="none">
                <a:solidFill>
                  <a:srgbClr val="888888"/>
                </a:solidFill>
                <a:latin typeface="K2D"/>
                <a:ea typeface="K2D"/>
                <a:cs typeface="K2D"/>
                <a:sym typeface="K2D"/>
              </a:defRPr>
            </a:lvl3pPr>
            <a:lvl4pPr marL="0" marR="0" lvl="3" indent="0" algn="r" rtl="0">
              <a:spcBef>
                <a:spcPts val="0"/>
              </a:spcBef>
              <a:buNone/>
              <a:defRPr sz="1200" b="0" i="0" u="none" strike="noStrike" cap="none">
                <a:solidFill>
                  <a:srgbClr val="888888"/>
                </a:solidFill>
                <a:latin typeface="K2D"/>
                <a:ea typeface="K2D"/>
                <a:cs typeface="K2D"/>
                <a:sym typeface="K2D"/>
              </a:defRPr>
            </a:lvl4pPr>
            <a:lvl5pPr marL="0" marR="0" lvl="4" indent="0" algn="r" rtl="0">
              <a:spcBef>
                <a:spcPts val="0"/>
              </a:spcBef>
              <a:buNone/>
              <a:defRPr sz="1200" b="0" i="0" u="none" strike="noStrike" cap="none">
                <a:solidFill>
                  <a:srgbClr val="888888"/>
                </a:solidFill>
                <a:latin typeface="K2D"/>
                <a:ea typeface="K2D"/>
                <a:cs typeface="K2D"/>
                <a:sym typeface="K2D"/>
              </a:defRPr>
            </a:lvl5pPr>
            <a:lvl6pPr marL="0" marR="0" lvl="5" indent="0" algn="r" rtl="0">
              <a:spcBef>
                <a:spcPts val="0"/>
              </a:spcBef>
              <a:buNone/>
              <a:defRPr sz="1200" b="0" i="0" u="none" strike="noStrike" cap="none">
                <a:solidFill>
                  <a:srgbClr val="888888"/>
                </a:solidFill>
                <a:latin typeface="K2D"/>
                <a:ea typeface="K2D"/>
                <a:cs typeface="K2D"/>
                <a:sym typeface="K2D"/>
              </a:defRPr>
            </a:lvl6pPr>
            <a:lvl7pPr marL="0" marR="0" lvl="6" indent="0" algn="r" rtl="0">
              <a:spcBef>
                <a:spcPts val="0"/>
              </a:spcBef>
              <a:buNone/>
              <a:defRPr sz="1200" b="0" i="0" u="none" strike="noStrike" cap="none">
                <a:solidFill>
                  <a:srgbClr val="888888"/>
                </a:solidFill>
                <a:latin typeface="K2D"/>
                <a:ea typeface="K2D"/>
                <a:cs typeface="K2D"/>
                <a:sym typeface="K2D"/>
              </a:defRPr>
            </a:lvl7pPr>
            <a:lvl8pPr marL="0" marR="0" lvl="7" indent="0" algn="r" rtl="0">
              <a:spcBef>
                <a:spcPts val="0"/>
              </a:spcBef>
              <a:buNone/>
              <a:defRPr sz="1200" b="0" i="0" u="none" strike="noStrike" cap="none">
                <a:solidFill>
                  <a:srgbClr val="888888"/>
                </a:solidFill>
                <a:latin typeface="K2D"/>
                <a:ea typeface="K2D"/>
                <a:cs typeface="K2D"/>
                <a:sym typeface="K2D"/>
              </a:defRPr>
            </a:lvl8pPr>
            <a:lvl9pPr marL="0" marR="0" lvl="8" indent="0" algn="r" rtl="0">
              <a:spcBef>
                <a:spcPts val="0"/>
              </a:spcBef>
              <a:buNone/>
              <a:defRPr sz="1200" b="0" i="0" u="none" strike="noStrike" cap="none">
                <a:solidFill>
                  <a:srgbClr val="888888"/>
                </a:solidFill>
                <a:latin typeface="K2D"/>
                <a:ea typeface="K2D"/>
                <a:cs typeface="K2D"/>
                <a:sym typeface="K2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K2D"/>
              <a:buNone/>
              <a:defRPr sz="4400" b="0" i="0" u="none" strike="noStrike" cap="none">
                <a:solidFill>
                  <a:schemeClr val="dk1"/>
                </a:solidFill>
                <a:latin typeface="K2D"/>
                <a:ea typeface="K2D"/>
                <a:cs typeface="K2D"/>
                <a:sym typeface="K2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K2D"/>
                <a:ea typeface="K2D"/>
                <a:cs typeface="K2D"/>
                <a:sym typeface="K2D"/>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K2D"/>
                <a:ea typeface="K2D"/>
                <a:cs typeface="K2D"/>
                <a:sym typeface="K2D"/>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K2D"/>
                <a:ea typeface="K2D"/>
                <a:cs typeface="K2D"/>
                <a:sym typeface="K2D"/>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2D"/>
                <a:ea typeface="K2D"/>
                <a:cs typeface="K2D"/>
                <a:sym typeface="K2D"/>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K2D"/>
                <a:ea typeface="K2D"/>
                <a:cs typeface="K2D"/>
                <a:sym typeface="K2D"/>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K2D"/>
                <a:ea typeface="K2D"/>
                <a:cs typeface="K2D"/>
                <a:sym typeface="K2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K2D"/>
                <a:ea typeface="K2D"/>
                <a:cs typeface="K2D"/>
                <a:sym typeface="K2D"/>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K2D"/>
                <a:ea typeface="K2D"/>
                <a:cs typeface="K2D"/>
                <a:sym typeface="K2D"/>
              </a:defRPr>
            </a:lvl1pPr>
            <a:lvl2pPr marL="0" marR="0" lvl="1" indent="0" algn="r" rtl="0">
              <a:spcBef>
                <a:spcPts val="0"/>
              </a:spcBef>
              <a:buNone/>
              <a:defRPr sz="1200" b="0" i="0" u="none" strike="noStrike" cap="none">
                <a:solidFill>
                  <a:srgbClr val="888888"/>
                </a:solidFill>
                <a:latin typeface="K2D"/>
                <a:ea typeface="K2D"/>
                <a:cs typeface="K2D"/>
                <a:sym typeface="K2D"/>
              </a:defRPr>
            </a:lvl2pPr>
            <a:lvl3pPr marL="0" marR="0" lvl="2" indent="0" algn="r" rtl="0">
              <a:spcBef>
                <a:spcPts val="0"/>
              </a:spcBef>
              <a:buNone/>
              <a:defRPr sz="1200" b="0" i="0" u="none" strike="noStrike" cap="none">
                <a:solidFill>
                  <a:srgbClr val="888888"/>
                </a:solidFill>
                <a:latin typeface="K2D"/>
                <a:ea typeface="K2D"/>
                <a:cs typeface="K2D"/>
                <a:sym typeface="K2D"/>
              </a:defRPr>
            </a:lvl3pPr>
            <a:lvl4pPr marL="0" marR="0" lvl="3" indent="0" algn="r" rtl="0">
              <a:spcBef>
                <a:spcPts val="0"/>
              </a:spcBef>
              <a:buNone/>
              <a:defRPr sz="1200" b="0" i="0" u="none" strike="noStrike" cap="none">
                <a:solidFill>
                  <a:srgbClr val="888888"/>
                </a:solidFill>
                <a:latin typeface="K2D"/>
                <a:ea typeface="K2D"/>
                <a:cs typeface="K2D"/>
                <a:sym typeface="K2D"/>
              </a:defRPr>
            </a:lvl4pPr>
            <a:lvl5pPr marL="0" marR="0" lvl="4" indent="0" algn="r" rtl="0">
              <a:spcBef>
                <a:spcPts val="0"/>
              </a:spcBef>
              <a:buNone/>
              <a:defRPr sz="1200" b="0" i="0" u="none" strike="noStrike" cap="none">
                <a:solidFill>
                  <a:srgbClr val="888888"/>
                </a:solidFill>
                <a:latin typeface="K2D"/>
                <a:ea typeface="K2D"/>
                <a:cs typeface="K2D"/>
                <a:sym typeface="K2D"/>
              </a:defRPr>
            </a:lvl5pPr>
            <a:lvl6pPr marL="0" marR="0" lvl="5" indent="0" algn="r" rtl="0">
              <a:spcBef>
                <a:spcPts val="0"/>
              </a:spcBef>
              <a:buNone/>
              <a:defRPr sz="1200" b="0" i="0" u="none" strike="noStrike" cap="none">
                <a:solidFill>
                  <a:srgbClr val="888888"/>
                </a:solidFill>
                <a:latin typeface="K2D"/>
                <a:ea typeface="K2D"/>
                <a:cs typeface="K2D"/>
                <a:sym typeface="K2D"/>
              </a:defRPr>
            </a:lvl6pPr>
            <a:lvl7pPr marL="0" marR="0" lvl="6" indent="0" algn="r" rtl="0">
              <a:spcBef>
                <a:spcPts val="0"/>
              </a:spcBef>
              <a:buNone/>
              <a:defRPr sz="1200" b="0" i="0" u="none" strike="noStrike" cap="none">
                <a:solidFill>
                  <a:srgbClr val="888888"/>
                </a:solidFill>
                <a:latin typeface="K2D"/>
                <a:ea typeface="K2D"/>
                <a:cs typeface="K2D"/>
                <a:sym typeface="K2D"/>
              </a:defRPr>
            </a:lvl7pPr>
            <a:lvl8pPr marL="0" marR="0" lvl="7" indent="0" algn="r" rtl="0">
              <a:spcBef>
                <a:spcPts val="0"/>
              </a:spcBef>
              <a:buNone/>
              <a:defRPr sz="1200" b="0" i="0" u="none" strike="noStrike" cap="none">
                <a:solidFill>
                  <a:srgbClr val="888888"/>
                </a:solidFill>
                <a:latin typeface="K2D"/>
                <a:ea typeface="K2D"/>
                <a:cs typeface="K2D"/>
                <a:sym typeface="K2D"/>
              </a:defRPr>
            </a:lvl8pPr>
            <a:lvl9pPr marL="0" marR="0" lvl="8" indent="0" algn="r" rtl="0">
              <a:spcBef>
                <a:spcPts val="0"/>
              </a:spcBef>
              <a:buNone/>
              <a:defRPr sz="1200" b="0" i="0" u="none" strike="noStrike" cap="none">
                <a:solidFill>
                  <a:srgbClr val="888888"/>
                </a:solidFill>
                <a:latin typeface="K2D"/>
                <a:ea typeface="K2D"/>
                <a:cs typeface="K2D"/>
                <a:sym typeface="K2D"/>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0786731"/>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gif"/><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50.jpg"/><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png"/><Relationship Id="rId1" Type="http://schemas.openxmlformats.org/officeDocument/2006/relationships/slideLayout" Target="../slideLayouts/slideLayout28.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jpg"/></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8.xml"/><Relationship Id="rId4" Type="http://schemas.openxmlformats.org/officeDocument/2006/relationships/image" Target="../media/image490.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8.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0.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00.png"/><Relationship Id="rId1" Type="http://schemas.openxmlformats.org/officeDocument/2006/relationships/slideLayout" Target="../slideLayouts/slideLayout28.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www.gso.gov.vn/du-lieu-va-so-lieu-thong-ke/2022/05/nganh-ca-tra-tren-da-phuc-hoi-manh/"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71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73.png"/><Relationship Id="rId1" Type="http://schemas.openxmlformats.org/officeDocument/2006/relationships/slideLayout" Target="../slideLayouts/slideLayout28.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businessnorway.com/solutions/skala-maskon-automated-vaccination-machine-for-farmed-fish" TargetMode="External"/><Relationship Id="rId5" Type="http://schemas.openxmlformats.org/officeDocument/2006/relationships/hyperlink" Target="https://pharmaq.com/en/fishteq/vaccination-equipment/vaccination-machines/" TargetMode="Externa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members.wto.org/crnattachments/2021/SPS/VNM/21_4419_00_x.pdf" TargetMode="Externa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pharmaq.com/en/pharmaq/our-products/?country=all&amp;category=Injectable+vaccines"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pharmaq.com/en/pharmaq/our-products/?country=all&amp;category=Injectable+vaccines" TargetMode="External"/><Relationship Id="rId1" Type="http://schemas.openxmlformats.org/officeDocument/2006/relationships/slideLayout" Target="../slideLayouts/slideLayout28.xml"/><Relationship Id="rId4" Type="http://schemas.openxmlformats.org/officeDocument/2006/relationships/image" Target="../media/image22.gif"/></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6"/>
        <p:cNvGrpSpPr/>
        <p:nvPr/>
      </p:nvGrpSpPr>
      <p:grpSpPr>
        <a:xfrm>
          <a:off x="0" y="0"/>
          <a:ext cx="0" cy="0"/>
          <a:chOff x="0" y="0"/>
          <a:chExt cx="0" cy="0"/>
        </a:xfrm>
      </p:grpSpPr>
      <p:sp>
        <p:nvSpPr>
          <p:cNvPr id="527" name="Google Shape;527;p2"/>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Title 1">
            <a:extLst>
              <a:ext uri="{FF2B5EF4-FFF2-40B4-BE49-F238E27FC236}">
                <a16:creationId xmlns:a16="http://schemas.microsoft.com/office/drawing/2014/main" id="{2448C2A3-1A4A-CBC5-033E-790647014459}"/>
              </a:ext>
            </a:extLst>
          </p:cNvPr>
          <p:cNvSpPr txBox="1">
            <a:spLocks/>
          </p:cNvSpPr>
          <p:nvPr/>
        </p:nvSpPr>
        <p:spPr>
          <a:xfrm>
            <a:off x="1111918" y="4343848"/>
            <a:ext cx="3389949" cy="1204350"/>
          </a:xfrm>
          <a:prstGeom prst="rect">
            <a:avLst/>
          </a:prstGeom>
          <a:noFill/>
          <a:ln>
            <a:no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100"/>
              </a:spcBef>
            </a:pPr>
            <a:r>
              <a:rPr lang="en-US" sz="2400" b="1" dirty="0">
                <a:solidFill>
                  <a:srgbClr val="5E5E5E"/>
                </a:solidFill>
                <a:latin typeface="K2D" panose="020B0604020202020204" charset="-34"/>
                <a:cs typeface="K2D" panose="020B0604020202020204" charset="-34"/>
              </a:rPr>
              <a:t>Sinh viên thực hiện: </a:t>
            </a:r>
          </a:p>
          <a:p>
            <a:pPr algn="l">
              <a:lnSpc>
                <a:spcPct val="100000"/>
              </a:lnSpc>
              <a:spcBef>
                <a:spcPts val="100"/>
              </a:spcBef>
            </a:pPr>
            <a:r>
              <a:rPr lang="en-US" sz="2400">
                <a:solidFill>
                  <a:srgbClr val="5E5E5E"/>
                </a:solidFill>
                <a:latin typeface="K2D" panose="020B0604020202020204" charset="-34"/>
                <a:cs typeface="K2D" panose="020B0604020202020204" charset="-34"/>
              </a:rPr>
              <a:t>Nguyễn Minh Nhựt</a:t>
            </a:r>
          </a:p>
          <a:p>
            <a:pPr algn="l">
              <a:lnSpc>
                <a:spcPct val="100000"/>
              </a:lnSpc>
              <a:spcBef>
                <a:spcPts val="100"/>
              </a:spcBef>
            </a:pPr>
            <a:r>
              <a:rPr lang="en-US" sz="2400">
                <a:solidFill>
                  <a:srgbClr val="5E5E5E"/>
                </a:solidFill>
                <a:latin typeface="K2D" panose="020B0604020202020204" charset="-34"/>
                <a:cs typeface="K2D" panose="020B0604020202020204" charset="-34"/>
              </a:rPr>
              <a:t>Hồ Văn Phúc</a:t>
            </a:r>
            <a:endParaRPr lang="en-US" sz="2400" dirty="0">
              <a:solidFill>
                <a:srgbClr val="5E5E5E"/>
              </a:solidFill>
              <a:latin typeface="K2D" panose="020B0604020202020204" charset="-34"/>
              <a:cs typeface="K2D" panose="020B0604020202020204" charset="-34"/>
            </a:endParaRPr>
          </a:p>
        </p:txBody>
      </p:sp>
      <p:sp>
        <p:nvSpPr>
          <p:cNvPr id="4" name="Title 1">
            <a:extLst>
              <a:ext uri="{FF2B5EF4-FFF2-40B4-BE49-F238E27FC236}">
                <a16:creationId xmlns:a16="http://schemas.microsoft.com/office/drawing/2014/main" id="{E2EE5FB3-69D4-9DAA-E453-97B88325CA14}"/>
              </a:ext>
            </a:extLst>
          </p:cNvPr>
          <p:cNvSpPr txBox="1">
            <a:spLocks/>
          </p:cNvSpPr>
          <p:nvPr/>
        </p:nvSpPr>
        <p:spPr>
          <a:xfrm>
            <a:off x="6101542" y="4343848"/>
            <a:ext cx="4870344" cy="817578"/>
          </a:xfrm>
          <a:prstGeom prst="rect">
            <a:avLst/>
          </a:prstGeom>
          <a:noFill/>
          <a:ln>
            <a:noFill/>
          </a:ln>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spcBef>
                <a:spcPts val="100"/>
              </a:spcBef>
            </a:pPr>
            <a:r>
              <a:rPr lang="en-US" sz="2400" b="1" dirty="0">
                <a:solidFill>
                  <a:srgbClr val="5E5E5E"/>
                </a:solidFill>
                <a:latin typeface="K2D" panose="020B0604020202020204" charset="-34"/>
                <a:cs typeface="K2D" panose="020B0604020202020204" charset="-34"/>
              </a:rPr>
              <a:t>Cán bộ hướng dẫn:</a:t>
            </a:r>
            <a:endParaRPr lang="en-US" sz="2400" dirty="0">
              <a:solidFill>
                <a:srgbClr val="5E5E5E"/>
              </a:solidFill>
              <a:latin typeface="K2D" panose="020B0604020202020204" charset="-34"/>
              <a:cs typeface="K2D" panose="020B0604020202020204" charset="-34"/>
            </a:endParaRPr>
          </a:p>
          <a:p>
            <a:pPr algn="l">
              <a:lnSpc>
                <a:spcPct val="100000"/>
              </a:lnSpc>
              <a:spcBef>
                <a:spcPts val="100"/>
              </a:spcBef>
            </a:pPr>
            <a:r>
              <a:rPr lang="en-US" sz="2400" dirty="0">
                <a:solidFill>
                  <a:srgbClr val="5E5E5E"/>
                </a:solidFill>
                <a:latin typeface="K2D" panose="020B0604020202020204" charset="-34"/>
                <a:cs typeface="K2D" panose="020B0604020202020204" charset="-34"/>
              </a:rPr>
              <a:t>PGS. TS. </a:t>
            </a:r>
            <a:r>
              <a:rPr lang="en-US" sz="2400" dirty="0" err="1">
                <a:solidFill>
                  <a:srgbClr val="5E5E5E"/>
                </a:solidFill>
                <a:latin typeface="K2D" panose="020B0604020202020204" charset="-34"/>
                <a:cs typeface="K2D" panose="020B0604020202020204" charset="-34"/>
              </a:rPr>
              <a:t>Nguyễn</a:t>
            </a:r>
            <a:r>
              <a:rPr lang="en-US" sz="2400" dirty="0">
                <a:solidFill>
                  <a:srgbClr val="5E5E5E"/>
                </a:solidFill>
                <a:latin typeface="K2D" panose="020B0604020202020204" charset="-34"/>
                <a:cs typeface="K2D" panose="020B0604020202020204" charset="-34"/>
              </a:rPr>
              <a:t> </a:t>
            </a:r>
            <a:r>
              <a:rPr lang="en-US" sz="2400">
                <a:solidFill>
                  <a:srgbClr val="5E5E5E"/>
                </a:solidFill>
                <a:latin typeface="K2D" panose="020B0604020202020204" charset="-34"/>
                <a:cs typeface="K2D" panose="020B0604020202020204" charset="-34"/>
              </a:rPr>
              <a:t>Chánh Nghiệm</a:t>
            </a:r>
            <a:endParaRPr lang="en-US" sz="2400" dirty="0">
              <a:solidFill>
                <a:srgbClr val="5E5E5E"/>
              </a:solidFill>
              <a:latin typeface="K2D" panose="020B0604020202020204" charset="-34"/>
              <a:cs typeface="K2D" panose="020B0604020202020204" charset="-34"/>
            </a:endParaRPr>
          </a:p>
        </p:txBody>
      </p:sp>
      <p:sp>
        <p:nvSpPr>
          <p:cNvPr id="5" name="TextBox 4">
            <a:extLst>
              <a:ext uri="{FF2B5EF4-FFF2-40B4-BE49-F238E27FC236}">
                <a16:creationId xmlns:a16="http://schemas.microsoft.com/office/drawing/2014/main" id="{CA484D74-9B00-F98F-099B-6E291B1C52DA}"/>
              </a:ext>
            </a:extLst>
          </p:cNvPr>
          <p:cNvSpPr txBox="1"/>
          <p:nvPr/>
        </p:nvSpPr>
        <p:spPr>
          <a:xfrm>
            <a:off x="3655286" y="1504095"/>
            <a:ext cx="4881428" cy="584775"/>
          </a:xfrm>
          <a:prstGeom prst="rect">
            <a:avLst/>
          </a:prstGeom>
          <a:noFill/>
        </p:spPr>
        <p:txBody>
          <a:bodyPr wrap="square" rtlCol="0">
            <a:spAutoFit/>
          </a:bodyPr>
          <a:lstStyle/>
          <a:p>
            <a:r>
              <a:rPr lang="en-US" sz="3200" b="1" dirty="0">
                <a:solidFill>
                  <a:srgbClr val="FF0000"/>
                </a:solidFill>
                <a:latin typeface="K2D" panose="020B0604020202020204" charset="-34"/>
                <a:cs typeface="K2D" panose="020B0604020202020204" charset="-34"/>
              </a:rPr>
              <a:t>LUẬN VĂN TỐT NGHIỆP </a:t>
            </a:r>
          </a:p>
        </p:txBody>
      </p:sp>
      <p:sp>
        <p:nvSpPr>
          <p:cNvPr id="6" name="TextBox 5">
            <a:extLst>
              <a:ext uri="{FF2B5EF4-FFF2-40B4-BE49-F238E27FC236}">
                <a16:creationId xmlns:a16="http://schemas.microsoft.com/office/drawing/2014/main" id="{42EA7EBC-5491-4253-5B3E-C80B784BED95}"/>
              </a:ext>
            </a:extLst>
          </p:cNvPr>
          <p:cNvSpPr txBox="1"/>
          <p:nvPr/>
        </p:nvSpPr>
        <p:spPr>
          <a:xfrm>
            <a:off x="1441404" y="2330574"/>
            <a:ext cx="9309187" cy="1323439"/>
          </a:xfrm>
          <a:prstGeom prst="rect">
            <a:avLst/>
          </a:prstGeom>
          <a:noFill/>
        </p:spPr>
        <p:txBody>
          <a:bodyPr wrap="square" rtlCol="0">
            <a:spAutoFit/>
          </a:bodyPr>
          <a:lstStyle/>
          <a:p>
            <a:pPr algn="ctr"/>
            <a:r>
              <a:rPr lang="en-US" sz="4000" b="1">
                <a:solidFill>
                  <a:schemeClr val="accent5">
                    <a:lumMod val="75000"/>
                  </a:schemeClr>
                </a:solidFill>
                <a:latin typeface="K2D" panose="020B0604020202020204" charset="-34"/>
                <a:cs typeface="K2D" panose="020B0604020202020204" charset="-34"/>
              </a:rPr>
              <a:t>THIẾT KẾ HỆ THỐNG TIÊM VẮC-XIN </a:t>
            </a:r>
          </a:p>
          <a:p>
            <a:pPr algn="ctr"/>
            <a:r>
              <a:rPr lang="en-US" sz="4000" b="1">
                <a:solidFill>
                  <a:schemeClr val="accent5">
                    <a:lumMod val="75000"/>
                  </a:schemeClr>
                </a:solidFill>
                <a:latin typeface="K2D" panose="020B0604020202020204" charset="-34"/>
                <a:cs typeface="K2D" panose="020B0604020202020204" charset="-34"/>
              </a:rPr>
              <a:t>CHO CÁ TRA GIỐNG</a:t>
            </a:r>
            <a:endParaRPr lang="en-US" sz="4000" b="1" dirty="0">
              <a:solidFill>
                <a:schemeClr val="accent5">
                  <a:lumMod val="75000"/>
                </a:schemeClr>
              </a:solidFill>
              <a:latin typeface="K2D" panose="020B0604020202020204" charset="-34"/>
              <a:cs typeface="K2D" panose="020B0604020202020204" charset="-34"/>
            </a:endParaRPr>
          </a:p>
        </p:txBody>
      </p:sp>
      <p:sp>
        <p:nvSpPr>
          <p:cNvPr id="7" name="TextBox 6">
            <a:extLst>
              <a:ext uri="{FF2B5EF4-FFF2-40B4-BE49-F238E27FC236}">
                <a16:creationId xmlns:a16="http://schemas.microsoft.com/office/drawing/2014/main" id="{A3E02509-16EE-2064-C9E8-03DFDFF26046}"/>
              </a:ext>
            </a:extLst>
          </p:cNvPr>
          <p:cNvSpPr txBox="1"/>
          <p:nvPr/>
        </p:nvSpPr>
        <p:spPr>
          <a:xfrm>
            <a:off x="4485520" y="6511166"/>
            <a:ext cx="3220957" cy="307777"/>
          </a:xfrm>
          <a:prstGeom prst="rect">
            <a:avLst/>
          </a:prstGeom>
          <a:noFill/>
        </p:spPr>
        <p:txBody>
          <a:bodyPr wrap="square" rtlCol="0">
            <a:spAutoFit/>
          </a:bodyPr>
          <a:lstStyle/>
          <a:p>
            <a:r>
              <a:rPr lang="en-US" i="1" dirty="0" err="1">
                <a:solidFill>
                  <a:srgbClr val="00B0F0"/>
                </a:solidFill>
                <a:latin typeface="K2D" panose="020B0604020202020204" charset="-34"/>
                <a:cs typeface="K2D" panose="020B0604020202020204" charset="-34"/>
              </a:rPr>
              <a:t>Cần</a:t>
            </a:r>
            <a:r>
              <a:rPr lang="en-US" i="1" dirty="0">
                <a:solidFill>
                  <a:srgbClr val="00B0F0"/>
                </a:solidFill>
                <a:latin typeface="K2D" panose="020B0604020202020204" charset="-34"/>
                <a:cs typeface="K2D" panose="020B0604020202020204" charset="-34"/>
              </a:rPr>
              <a:t> </a:t>
            </a:r>
            <a:r>
              <a:rPr lang="en-US" i="1" dirty="0" err="1">
                <a:solidFill>
                  <a:srgbClr val="00B0F0"/>
                </a:solidFill>
                <a:latin typeface="K2D" panose="020B0604020202020204" charset="-34"/>
                <a:cs typeface="K2D" panose="020B0604020202020204" charset="-34"/>
              </a:rPr>
              <a:t>Thơ</a:t>
            </a:r>
            <a:r>
              <a:rPr lang="en-US" i="1" dirty="0">
                <a:solidFill>
                  <a:srgbClr val="00B0F0"/>
                </a:solidFill>
                <a:latin typeface="K2D" panose="020B0604020202020204" charset="-34"/>
                <a:cs typeface="K2D" panose="020B0604020202020204" charset="-34"/>
              </a:rPr>
              <a:t>, </a:t>
            </a:r>
            <a:r>
              <a:rPr lang="en-US" i="1" dirty="0" err="1">
                <a:solidFill>
                  <a:srgbClr val="00B0F0"/>
                </a:solidFill>
                <a:latin typeface="K2D" panose="020B0604020202020204" charset="-34"/>
                <a:cs typeface="K2D" panose="020B0604020202020204" charset="-34"/>
              </a:rPr>
              <a:t>ngày</a:t>
            </a:r>
            <a:r>
              <a:rPr lang="en-US" i="1" dirty="0">
                <a:solidFill>
                  <a:srgbClr val="00B0F0"/>
                </a:solidFill>
                <a:latin typeface="K2D" panose="020B0604020202020204" charset="-34"/>
                <a:cs typeface="K2D" panose="020B0604020202020204" charset="-34"/>
              </a:rPr>
              <a:t> 14 </a:t>
            </a:r>
            <a:r>
              <a:rPr lang="en-US" i="1" dirty="0" err="1">
                <a:solidFill>
                  <a:srgbClr val="00B0F0"/>
                </a:solidFill>
                <a:latin typeface="K2D" panose="020B0604020202020204" charset="-34"/>
                <a:cs typeface="K2D" panose="020B0604020202020204" charset="-34"/>
              </a:rPr>
              <a:t>tháng</a:t>
            </a:r>
            <a:r>
              <a:rPr lang="en-US" i="1" dirty="0">
                <a:solidFill>
                  <a:srgbClr val="00B0F0"/>
                </a:solidFill>
                <a:latin typeface="K2D" panose="020B0604020202020204" charset="-34"/>
                <a:cs typeface="K2D" panose="020B0604020202020204" charset="-34"/>
              </a:rPr>
              <a:t> 12 </a:t>
            </a:r>
            <a:r>
              <a:rPr lang="en-US" i="1" dirty="0" err="1">
                <a:solidFill>
                  <a:srgbClr val="00B0F0"/>
                </a:solidFill>
                <a:latin typeface="K2D" panose="020B0604020202020204" charset="-34"/>
                <a:cs typeface="K2D" panose="020B0604020202020204" charset="-34"/>
              </a:rPr>
              <a:t>năm</a:t>
            </a:r>
            <a:r>
              <a:rPr lang="en-US" i="1" dirty="0">
                <a:solidFill>
                  <a:srgbClr val="00B0F0"/>
                </a:solidFill>
                <a:latin typeface="K2D" panose="020B0604020202020204" charset="-34"/>
                <a:cs typeface="K2D" panose="020B0604020202020204" charset="-34"/>
              </a:rPr>
              <a:t>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4282845-E7EE-BF1B-D97C-FE0162833E14}"/>
              </a:ext>
            </a:extLst>
          </p:cNvPr>
          <p:cNvSpPr txBox="1"/>
          <p:nvPr/>
        </p:nvSpPr>
        <p:spPr>
          <a:xfrm>
            <a:off x="1676400" y="982505"/>
            <a:ext cx="47919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CỐ ĐỊNH CÁ </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2" name="Title 1">
            <a:extLst>
              <a:ext uri="{FF2B5EF4-FFF2-40B4-BE49-F238E27FC236}">
                <a16:creationId xmlns:a16="http://schemas.microsoft.com/office/drawing/2014/main" id="{42F3CA86-F556-D68A-6FFB-D5B5054751BD}"/>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CƠ KHÍ</a:t>
            </a:r>
          </a:p>
        </p:txBody>
      </p:sp>
      <p:sp>
        <p:nvSpPr>
          <p:cNvPr id="3" name="Oval 2">
            <a:extLst>
              <a:ext uri="{FF2B5EF4-FFF2-40B4-BE49-F238E27FC236}">
                <a16:creationId xmlns:a16="http://schemas.microsoft.com/office/drawing/2014/main" id="{929E73A7-B083-26E9-36B5-75613CEEA218}"/>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2.2</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t="13252" b="7840"/>
          <a:stretch/>
        </p:blipFill>
        <p:spPr>
          <a:xfrm>
            <a:off x="261258" y="1687367"/>
            <a:ext cx="5209004" cy="406711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507" y="1989413"/>
            <a:ext cx="6058235" cy="3405097"/>
          </a:xfrm>
          <a:prstGeom prst="rect">
            <a:avLst/>
          </a:prstGeom>
        </p:spPr>
      </p:pic>
      <p:sp>
        <p:nvSpPr>
          <p:cNvPr id="4" name="TextBox 3">
            <a:extLst>
              <a:ext uri="{FF2B5EF4-FFF2-40B4-BE49-F238E27FC236}">
                <a16:creationId xmlns:a16="http://schemas.microsoft.com/office/drawing/2014/main" id="{2DA10396-2D6F-47AA-7042-2FD55B51E4F2}"/>
              </a:ext>
            </a:extLst>
          </p:cNvPr>
          <p:cNvSpPr txBox="1"/>
          <p:nvPr/>
        </p:nvSpPr>
        <p:spPr>
          <a:xfrm>
            <a:off x="4167085" y="5690829"/>
            <a:ext cx="38578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Cấu tạo và nguyên lý hoạt động</a:t>
            </a:r>
            <a:endParaRPr kumimoji="0" lang="en-US" sz="12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100996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37B7A4F-FC60-83BA-C2D2-A1CDCDE5E19E}"/>
              </a:ext>
            </a:extLst>
          </p:cNvPr>
          <p:cNvSpPr txBox="1"/>
          <p:nvPr/>
        </p:nvSpPr>
        <p:spPr>
          <a:xfrm>
            <a:off x="1676400" y="964859"/>
            <a:ext cx="47919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MÔ-ĐUN TIÊM</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2" name="Title 1">
            <a:extLst>
              <a:ext uri="{FF2B5EF4-FFF2-40B4-BE49-F238E27FC236}">
                <a16:creationId xmlns:a16="http://schemas.microsoft.com/office/drawing/2014/main" id="{5179F061-D6EF-6E94-AD0E-B1A0D7C73495}"/>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CƠ KHÍ</a:t>
            </a:r>
          </a:p>
        </p:txBody>
      </p:sp>
      <p:sp>
        <p:nvSpPr>
          <p:cNvPr id="3" name="Oval 2">
            <a:extLst>
              <a:ext uri="{FF2B5EF4-FFF2-40B4-BE49-F238E27FC236}">
                <a16:creationId xmlns:a16="http://schemas.microsoft.com/office/drawing/2014/main" id="{9AA15B10-076D-2C52-1053-D6D192EC5826}"/>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2.2</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296" y="2023566"/>
            <a:ext cx="5840810" cy="3282891"/>
          </a:xfrm>
          <a:prstGeom prst="rect">
            <a:avLst/>
          </a:prstGeom>
        </p:spPr>
      </p:pic>
      <p:grpSp>
        <p:nvGrpSpPr>
          <p:cNvPr id="20" name="Group 19"/>
          <p:cNvGrpSpPr/>
          <p:nvPr/>
        </p:nvGrpSpPr>
        <p:grpSpPr>
          <a:xfrm>
            <a:off x="363894" y="1890432"/>
            <a:ext cx="4990621" cy="3541043"/>
            <a:chOff x="1788138" y="1455779"/>
            <a:chExt cx="7391031" cy="4734005"/>
          </a:xfrm>
        </p:grpSpPr>
        <p:sp>
          <p:nvSpPr>
            <p:cNvPr id="21" name="TextBox 20"/>
            <p:cNvSpPr txBox="1"/>
            <p:nvPr/>
          </p:nvSpPr>
          <p:spPr>
            <a:xfrm>
              <a:off x="1788138" y="2821617"/>
              <a:ext cx="1705708" cy="64633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ea typeface="+mn-ea"/>
                  <a:cs typeface="+mn-cs"/>
                  <a:sym typeface="Arial"/>
                </a:rPr>
                <a:t>Xy-lanh bơm thuốc </a:t>
              </a:r>
            </a:p>
          </p:txBody>
        </p:sp>
        <p:grpSp>
          <p:nvGrpSpPr>
            <p:cNvPr id="22" name="Group 21"/>
            <p:cNvGrpSpPr/>
            <p:nvPr/>
          </p:nvGrpSpPr>
          <p:grpSpPr>
            <a:xfrm>
              <a:off x="2999095" y="1455779"/>
              <a:ext cx="6180074" cy="4734005"/>
              <a:chOff x="1082372" y="1288726"/>
              <a:chExt cx="6754136" cy="5093517"/>
            </a:xfrm>
          </p:grpSpPr>
          <p:pic>
            <p:nvPicPr>
              <p:cNvPr id="23" name="Picture 22"/>
              <p:cNvPicPr>
                <a:picLocks noChangeAspect="1"/>
              </p:cNvPicPr>
              <p:nvPr/>
            </p:nvPicPr>
            <p:blipFill>
              <a:blip r:embed="rId3"/>
              <a:stretch>
                <a:fillRect/>
              </a:stretch>
            </p:blipFill>
            <p:spPr>
              <a:xfrm>
                <a:off x="1791055" y="1288726"/>
                <a:ext cx="5433394" cy="4722184"/>
              </a:xfrm>
              <a:prstGeom prst="rect">
                <a:avLst/>
              </a:prstGeom>
            </p:spPr>
          </p:pic>
          <p:cxnSp>
            <p:nvCxnSpPr>
              <p:cNvPr id="24" name="Straight Arrow Connector 23"/>
              <p:cNvCxnSpPr>
                <a:stCxn id="25" idx="2"/>
              </p:cNvCxnSpPr>
              <p:nvPr/>
            </p:nvCxnSpPr>
            <p:spPr>
              <a:xfrm>
                <a:off x="2090372" y="2617494"/>
                <a:ext cx="1251244" cy="107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82372" y="1897494"/>
                <a:ext cx="2016000" cy="720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ea typeface="+mn-ea"/>
                    <a:cs typeface="+mn-cs"/>
                    <a:sym typeface="Arial"/>
                  </a:rPr>
                  <a:t>Xy-lanh di chuyển kim </a:t>
                </a:r>
              </a:p>
            </p:txBody>
          </p:sp>
          <p:cxnSp>
            <p:nvCxnSpPr>
              <p:cNvPr id="26" name="Straight Arrow Connector 25"/>
              <p:cNvCxnSpPr>
                <a:stCxn id="21" idx="3"/>
              </p:cNvCxnSpPr>
              <p:nvPr/>
            </p:nvCxnSpPr>
            <p:spPr>
              <a:xfrm>
                <a:off x="1623080" y="3105997"/>
                <a:ext cx="1723524" cy="93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8" idx="0"/>
              </p:cNvCxnSpPr>
              <p:nvPr/>
            </p:nvCxnSpPr>
            <p:spPr>
              <a:xfrm flipH="1" flipV="1">
                <a:off x="4255478" y="3842239"/>
                <a:ext cx="2573030" cy="1820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820508" y="5662243"/>
                <a:ext cx="2016000" cy="720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ea typeface="+mn-ea"/>
                    <a:cs typeface="+mn-cs"/>
                    <a:sym typeface="Arial"/>
                  </a:rPr>
                  <a:t>Bộ kim tiêm</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29" name="Straight Arrow Connector 28"/>
              <p:cNvCxnSpPr>
                <a:stCxn id="30" idx="0"/>
              </p:cNvCxnSpPr>
              <p:nvPr/>
            </p:nvCxnSpPr>
            <p:spPr>
              <a:xfrm flipV="1">
                <a:off x="2592316" y="5169048"/>
                <a:ext cx="1118829" cy="4501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84316" y="5619186"/>
                <a:ext cx="2016000" cy="720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ea typeface="+mn-ea"/>
                    <a:cs typeface="+mn-cs"/>
                    <a:sym typeface="Arial"/>
                  </a:rPr>
                  <a:t>Ổ đỡ trục vitme</a:t>
                </a:r>
              </a:p>
            </p:txBody>
          </p:sp>
          <p:cxnSp>
            <p:nvCxnSpPr>
              <p:cNvPr id="31" name="Straight Arrow Connector 30"/>
              <p:cNvCxnSpPr/>
              <p:nvPr/>
            </p:nvCxnSpPr>
            <p:spPr>
              <a:xfrm flipH="1">
                <a:off x="4740984" y="2094538"/>
                <a:ext cx="596123" cy="719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29107" y="1374538"/>
                <a:ext cx="2016000" cy="720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ea typeface="+mn-ea"/>
                    <a:cs typeface="+mn-cs"/>
                    <a:sym typeface="Arial"/>
                  </a:rPr>
                  <a:t>Thanh chặn bụng cá </a:t>
                </a:r>
              </a:p>
            </p:txBody>
          </p:sp>
        </p:grpSp>
      </p:grpSp>
      <p:sp>
        <p:nvSpPr>
          <p:cNvPr id="4" name="TextBox 3">
            <a:extLst>
              <a:ext uri="{FF2B5EF4-FFF2-40B4-BE49-F238E27FC236}">
                <a16:creationId xmlns:a16="http://schemas.microsoft.com/office/drawing/2014/main" id="{C0A20C06-2402-9F98-E486-6BF03F055A9D}"/>
              </a:ext>
            </a:extLst>
          </p:cNvPr>
          <p:cNvSpPr txBox="1"/>
          <p:nvPr/>
        </p:nvSpPr>
        <p:spPr>
          <a:xfrm>
            <a:off x="4014381" y="5703335"/>
            <a:ext cx="38578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Cấu tạo và nguyên lý hoạt động</a:t>
            </a:r>
            <a:endParaRPr kumimoji="0" lang="en-US" sz="12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1431060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7B7A4F-FC60-83BA-C2D2-A1CDCDE5E19E}"/>
              </a:ext>
            </a:extLst>
          </p:cNvPr>
          <p:cNvSpPr txBox="1"/>
          <p:nvPr/>
        </p:nvSpPr>
        <p:spPr>
          <a:xfrm>
            <a:off x="1676398" y="957475"/>
            <a:ext cx="1042540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a:solidFill>
                  <a:srgbClr val="00B0F0"/>
                </a:solidFill>
                <a:latin typeface="K2D" panose="020B0604020202020204" charset="-34"/>
                <a:cs typeface="K2D" panose="020B0604020202020204" charset="-34"/>
              </a:rPr>
              <a:t>TỔNG QUAN KẾT NỐI GIỮA THIẾT BỊ ĐIỀU KHIỂN VÀ CHẤP HÀNH</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5" name="Title 1">
            <a:extLst>
              <a:ext uri="{FF2B5EF4-FFF2-40B4-BE49-F238E27FC236}">
                <a16:creationId xmlns:a16="http://schemas.microsoft.com/office/drawing/2014/main" id="{5179F061-D6EF-6E94-AD0E-B1A0D7C73495}"/>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Điện tử</a:t>
            </a:r>
          </a:p>
        </p:txBody>
      </p:sp>
      <p:sp>
        <p:nvSpPr>
          <p:cNvPr id="6" name="Oval 5">
            <a:extLst>
              <a:ext uri="{FF2B5EF4-FFF2-40B4-BE49-F238E27FC236}">
                <a16:creationId xmlns:a16="http://schemas.microsoft.com/office/drawing/2014/main" id="{9AA15B10-076D-2C52-1053-D6D192EC5826}"/>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2.3</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25" name="TextBox 24"/>
          <p:cNvSpPr txBox="1"/>
          <p:nvPr/>
        </p:nvSpPr>
        <p:spPr>
          <a:xfrm>
            <a:off x="4628073" y="5900525"/>
            <a:ext cx="29358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Sơ </a:t>
            </a:r>
            <a:r>
              <a:rPr kumimoji="0" lang="en-GB" sz="18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đồ kết nối tổng </a:t>
            </a:r>
            <a:r>
              <a:rPr kumimoji="0" lang="en-GB" sz="18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quát </a:t>
            </a:r>
          </a:p>
        </p:txBody>
      </p:sp>
      <p:pic>
        <p:nvPicPr>
          <p:cNvPr id="2" name="Picture 1">
            <a:extLst>
              <a:ext uri="{FF2B5EF4-FFF2-40B4-BE49-F238E27FC236}">
                <a16:creationId xmlns:a16="http://schemas.microsoft.com/office/drawing/2014/main" id="{9AE6033E-F1E0-AE80-3428-B8C6DD922B3E}"/>
              </a:ext>
            </a:extLst>
          </p:cNvPr>
          <p:cNvPicPr>
            <a:picLocks noChangeAspect="1"/>
          </p:cNvPicPr>
          <p:nvPr/>
        </p:nvPicPr>
        <p:blipFill>
          <a:blip r:embed="rId2"/>
          <a:stretch>
            <a:fillRect/>
          </a:stretch>
        </p:blipFill>
        <p:spPr>
          <a:xfrm>
            <a:off x="2836774" y="1540501"/>
            <a:ext cx="7010042" cy="4195072"/>
          </a:xfrm>
          <a:prstGeom prst="rect">
            <a:avLst/>
          </a:prstGeom>
        </p:spPr>
      </p:pic>
    </p:spTree>
    <p:extLst>
      <p:ext uri="{BB962C8B-B14F-4D97-AF65-F5344CB8AC3E}">
        <p14:creationId xmlns:p14="http://schemas.microsoft.com/office/powerpoint/2010/main" val="1593203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7B7A4F-FC60-83BA-C2D2-A1CDCDE5E19E}"/>
              </a:ext>
            </a:extLst>
          </p:cNvPr>
          <p:cNvSpPr txBox="1"/>
          <p:nvPr/>
        </p:nvSpPr>
        <p:spPr>
          <a:xfrm>
            <a:off x="1676399" y="957475"/>
            <a:ext cx="75609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a:solidFill>
                  <a:srgbClr val="00B0F0"/>
                </a:solidFill>
                <a:latin typeface="K2D" panose="020B0604020202020204" charset="-34"/>
                <a:cs typeface="K2D" panose="020B0604020202020204" charset="-34"/>
              </a:rPr>
              <a:t>CHƯƠNG TRÌNH ĐIỀU KHIỂN THIẾT BỊ CHẤP HÀNH</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5" name="Title 1">
            <a:extLst>
              <a:ext uri="{FF2B5EF4-FFF2-40B4-BE49-F238E27FC236}">
                <a16:creationId xmlns:a16="http://schemas.microsoft.com/office/drawing/2014/main" id="{5179F061-D6EF-6E94-AD0E-B1A0D7C73495}"/>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Điện tử</a:t>
            </a:r>
          </a:p>
        </p:txBody>
      </p:sp>
      <p:sp>
        <p:nvSpPr>
          <p:cNvPr id="6" name="Oval 5">
            <a:extLst>
              <a:ext uri="{FF2B5EF4-FFF2-40B4-BE49-F238E27FC236}">
                <a16:creationId xmlns:a16="http://schemas.microsoft.com/office/drawing/2014/main" id="{9AA15B10-076D-2C52-1053-D6D192EC5826}"/>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2.3</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25" name="TextBox 24"/>
          <p:cNvSpPr txBox="1"/>
          <p:nvPr/>
        </p:nvSpPr>
        <p:spPr>
          <a:xfrm>
            <a:off x="4094627" y="6068692"/>
            <a:ext cx="40027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Lưu đồ chương trình điều khiển</a:t>
            </a:r>
            <a:endParaRPr kumimoji="0" lang="en-GB" sz="18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endParaRPr>
          </a:p>
        </p:txBody>
      </p:sp>
      <p:pic>
        <p:nvPicPr>
          <p:cNvPr id="7" name="Picture 6" descr="A group of white squares with black text&#10;&#10;Description automatically generated">
            <a:extLst>
              <a:ext uri="{FF2B5EF4-FFF2-40B4-BE49-F238E27FC236}">
                <a16:creationId xmlns:a16="http://schemas.microsoft.com/office/drawing/2014/main" id="{0F768062-C21A-9249-9BA6-BD7118D312DB}"/>
              </a:ext>
            </a:extLst>
          </p:cNvPr>
          <p:cNvPicPr>
            <a:picLocks noChangeAspect="1"/>
          </p:cNvPicPr>
          <p:nvPr/>
        </p:nvPicPr>
        <p:blipFill>
          <a:blip r:embed="rId2"/>
          <a:stretch>
            <a:fillRect/>
          </a:stretch>
        </p:blipFill>
        <p:spPr>
          <a:xfrm>
            <a:off x="2828730" y="1662337"/>
            <a:ext cx="6534539" cy="4404458"/>
          </a:xfrm>
          <a:prstGeom prst="rect">
            <a:avLst/>
          </a:prstGeom>
        </p:spPr>
      </p:pic>
    </p:spTree>
    <p:extLst>
      <p:ext uri="{BB962C8B-B14F-4D97-AF65-F5344CB8AC3E}">
        <p14:creationId xmlns:p14="http://schemas.microsoft.com/office/powerpoint/2010/main" val="391919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179F061-D6EF-6E94-AD0E-B1A0D7C73495}"/>
              </a:ext>
            </a:extLst>
          </p:cNvPr>
          <p:cNvSpPr txBox="1">
            <a:spLocks/>
          </p:cNvSpPr>
          <p:nvPr/>
        </p:nvSpPr>
        <p:spPr>
          <a:xfrm>
            <a:off x="1676400" y="336775"/>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Điện tử</a:t>
            </a:r>
          </a:p>
        </p:txBody>
      </p:sp>
      <p:sp>
        <p:nvSpPr>
          <p:cNvPr id="7" name="Oval 6">
            <a:extLst>
              <a:ext uri="{FF2B5EF4-FFF2-40B4-BE49-F238E27FC236}">
                <a16:creationId xmlns:a16="http://schemas.microsoft.com/office/drawing/2014/main" id="{9AA15B10-076D-2C52-1053-D6D192EC5826}"/>
              </a:ext>
            </a:extLst>
          </p:cNvPr>
          <p:cNvSpPr/>
          <p:nvPr/>
        </p:nvSpPr>
        <p:spPr>
          <a:xfrm>
            <a:off x="591452" y="476737"/>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2.3</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16" name="TextBox 15"/>
          <p:cNvSpPr txBox="1"/>
          <p:nvPr/>
        </p:nvSpPr>
        <p:spPr>
          <a:xfrm>
            <a:off x="5873608" y="6093553"/>
            <a:ext cx="524030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Arial"/>
                <a:cs typeface="Arial"/>
                <a:sym typeface="Arial"/>
              </a:rPr>
              <a:t>Mô phỏng điều khiển di chuyển kim và bơm thuốc  </a:t>
            </a:r>
          </a:p>
        </p:txBody>
      </p:sp>
      <p:sp>
        <p:nvSpPr>
          <p:cNvPr id="20" name="TextBox 19"/>
          <p:cNvSpPr txBox="1"/>
          <p:nvPr/>
        </p:nvSpPr>
        <p:spPr>
          <a:xfrm>
            <a:off x="508915" y="2504260"/>
            <a:ext cx="3994826" cy="2462213"/>
          </a:xfrm>
          <a:prstGeom prst="rect">
            <a:avLst/>
          </a:prstGeom>
          <a:noFill/>
        </p:spPr>
        <p:txBody>
          <a:bodyPr wrap="square" rtlCol="0">
            <a:spAutoFit/>
          </a:bodyPr>
          <a:lstStyle/>
          <a:p>
            <a:pPr marR="0" lvl="7" algn="l" defTabSz="914400" rtl="0" eaLnBrk="1" fontAlgn="auto" latinLnBrk="0" hangingPunct="1">
              <a:lnSpc>
                <a:spcPct val="100000"/>
              </a:lnSpc>
              <a:spcBef>
                <a:spcPts val="0"/>
              </a:spcBef>
              <a:spcAft>
                <a:spcPts val="0"/>
              </a:spcAft>
              <a:buClr>
                <a:srgbClr val="000000"/>
              </a:buClr>
              <a:buSzTx/>
              <a:tabLst/>
              <a:defRPr/>
            </a:pP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Sử dụng công tắc hành </a:t>
            </a:r>
            <a:r>
              <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trình để giới hạn khoảng cách di </a:t>
            </a: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chuyển </a:t>
            </a:r>
            <a:r>
              <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của mỗi xy-lanh. </a:t>
            </a:r>
          </a:p>
          <a:p>
            <a:pPr marR="0" lvl="7" algn="l" defTabSz="914400" rtl="0" eaLnBrk="1" fontAlgn="auto" latinLnBrk="0" hangingPunct="1">
              <a:lnSpc>
                <a:spcPct val="100000"/>
              </a:lnSpc>
              <a:spcBef>
                <a:spcPts val="0"/>
              </a:spcBef>
              <a:spcAft>
                <a:spcPts val="0"/>
              </a:spcAft>
              <a:buClr>
                <a:srgbClr val="000000"/>
              </a:buClr>
              <a:buSzTx/>
              <a:tabLst/>
              <a:defRPr/>
            </a:pPr>
            <a:endPar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endParaRPr>
          </a:p>
          <a:p>
            <a:pPr marR="0" lvl="7" algn="l" defTabSz="914400" rtl="0" eaLnBrk="1" fontAlgn="auto" latinLnBrk="0" hangingPunct="1">
              <a:lnSpc>
                <a:spcPct val="100000"/>
              </a:lnSpc>
              <a:spcBef>
                <a:spcPts val="0"/>
              </a:spcBef>
              <a:spcAft>
                <a:spcPts val="0"/>
              </a:spcAft>
              <a:buClr>
                <a:srgbClr val="000000"/>
              </a:buClr>
              <a:buSzTx/>
              <a:tabLst/>
              <a:defRPr/>
            </a:pPr>
            <a:r>
              <a:rPr lang="en-GB" sz="2200">
                <a:latin typeface="K2D" panose="020B0604020202020204" charset="-34"/>
                <a:cs typeface="K2D" panose="020B0604020202020204" charset="-34"/>
              </a:rPr>
              <a:t>Giúp đảm bảo yêu cầu về lượng thuốc và chiều sâu mũi kim qua thành bụng cá.</a:t>
            </a:r>
            <a:endPar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endParaRPr>
          </a:p>
        </p:txBody>
      </p:sp>
      <p:grpSp>
        <p:nvGrpSpPr>
          <p:cNvPr id="12" name="Group 11"/>
          <p:cNvGrpSpPr/>
          <p:nvPr/>
        </p:nvGrpSpPr>
        <p:grpSpPr>
          <a:xfrm>
            <a:off x="4503742" y="2563190"/>
            <a:ext cx="7179343" cy="3345409"/>
            <a:chOff x="4781432" y="2566878"/>
            <a:chExt cx="7299287" cy="3438159"/>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9665" y="2566878"/>
              <a:ext cx="5501054" cy="3438159"/>
            </a:xfrm>
            <a:prstGeom prst="rect">
              <a:avLst/>
            </a:prstGeom>
          </p:spPr>
        </p:pic>
        <p:pic>
          <p:nvPicPr>
            <p:cNvPr id="19" name="Picture 18"/>
            <p:cNvPicPr/>
            <p:nvPr/>
          </p:nvPicPr>
          <p:blipFill>
            <a:blip r:embed="rId3">
              <a:extLst>
                <a:ext uri="{28A0092B-C50C-407E-A947-70E740481C1C}">
                  <a14:useLocalDpi xmlns:a14="http://schemas.microsoft.com/office/drawing/2010/main" val="0"/>
                </a:ext>
              </a:extLst>
            </a:blip>
            <a:stretch>
              <a:fillRect/>
            </a:stretch>
          </p:blipFill>
          <p:spPr>
            <a:xfrm>
              <a:off x="4781432" y="2680881"/>
              <a:ext cx="2003132" cy="3210143"/>
            </a:xfrm>
            <a:prstGeom prst="rect">
              <a:avLst/>
            </a:prstGeom>
          </p:spPr>
        </p:pic>
        <p:sp>
          <p:nvSpPr>
            <p:cNvPr id="21" name="Rectangle 20"/>
            <p:cNvSpPr/>
            <p:nvPr/>
          </p:nvSpPr>
          <p:spPr>
            <a:xfrm>
              <a:off x="7192108" y="2566879"/>
              <a:ext cx="1450730" cy="3438158"/>
            </a:xfrm>
            <a:prstGeom prst="rect">
              <a:avLst/>
            </a:prstGeom>
            <a:noFill/>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ED7D31"/>
                </a:solidFill>
                <a:effectLst/>
                <a:uLnTx/>
                <a:uFillTx/>
                <a:latin typeface="Arial"/>
                <a:ea typeface="+mn-ea"/>
                <a:cs typeface="+mn-cs"/>
                <a:sym typeface="Arial"/>
              </a:endParaRPr>
            </a:p>
          </p:txBody>
        </p:sp>
        <p:sp>
          <p:nvSpPr>
            <p:cNvPr id="22" name="Rectangle 21"/>
            <p:cNvSpPr/>
            <p:nvPr/>
          </p:nvSpPr>
          <p:spPr>
            <a:xfrm>
              <a:off x="5041969" y="2603938"/>
              <a:ext cx="1648977" cy="3364031"/>
            </a:xfrm>
            <a:prstGeom prst="rect">
              <a:avLst/>
            </a:prstGeom>
            <a:noFill/>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4472C4"/>
                </a:solidFill>
                <a:effectLst/>
                <a:uLnTx/>
                <a:uFillTx/>
                <a:latin typeface="Arial"/>
                <a:ea typeface="+mn-ea"/>
                <a:cs typeface="+mn-cs"/>
                <a:sym typeface="Arial"/>
              </a:endParaRPr>
            </a:p>
          </p:txBody>
        </p:sp>
        <p:cxnSp>
          <p:nvCxnSpPr>
            <p:cNvPr id="25" name="Elbow Connector 24"/>
            <p:cNvCxnSpPr>
              <a:stCxn id="21" idx="1"/>
              <a:endCxn id="19" idx="3"/>
            </p:cNvCxnSpPr>
            <p:nvPr/>
          </p:nvCxnSpPr>
          <p:spPr>
            <a:xfrm rot="10800000">
              <a:off x="6784564" y="4285954"/>
              <a:ext cx="407544" cy="5"/>
            </a:xfrm>
            <a:prstGeom prst="bentConnector3">
              <a:avLst>
                <a:gd name="adj1" fmla="val 50000"/>
              </a:avLst>
            </a:prstGeom>
            <a:ln w="38100">
              <a:tailEnd type="triangle"/>
            </a:ln>
          </p:spPr>
          <p:style>
            <a:lnRef idx="1">
              <a:schemeClr val="accent4"/>
            </a:lnRef>
            <a:fillRef idx="0">
              <a:schemeClr val="accent4"/>
            </a:fillRef>
            <a:effectRef idx="0">
              <a:schemeClr val="accent4"/>
            </a:effectRef>
            <a:fontRef idx="minor">
              <a:schemeClr val="tx1"/>
            </a:fontRef>
          </p:style>
        </p:cxnSp>
      </p:grpSp>
      <p:grpSp>
        <p:nvGrpSpPr>
          <p:cNvPr id="30" name="Group 29"/>
          <p:cNvGrpSpPr/>
          <p:nvPr/>
        </p:nvGrpSpPr>
        <p:grpSpPr>
          <a:xfrm>
            <a:off x="8578372" y="780397"/>
            <a:ext cx="2990576" cy="1508001"/>
            <a:chOff x="7320417" y="454606"/>
            <a:chExt cx="4187081" cy="1963852"/>
          </a:xfrm>
        </p:grpSpPr>
        <p:pic>
          <p:nvPicPr>
            <p:cNvPr id="23" name="Picture 22"/>
            <p:cNvPicPr>
              <a:picLocks noChangeAspect="1"/>
            </p:cNvPicPr>
            <p:nvPr/>
          </p:nvPicPr>
          <p:blipFill>
            <a:blip r:embed="rId4"/>
            <a:stretch>
              <a:fillRect/>
            </a:stretch>
          </p:blipFill>
          <p:spPr>
            <a:xfrm>
              <a:off x="7320417" y="454606"/>
              <a:ext cx="4187081" cy="1963852"/>
            </a:xfrm>
            <a:prstGeom prst="rect">
              <a:avLst/>
            </a:prstGeom>
          </p:spPr>
        </p:pic>
        <p:cxnSp>
          <p:nvCxnSpPr>
            <p:cNvPr id="26" name="Straight Arrow Connector 25"/>
            <p:cNvCxnSpPr/>
            <p:nvPr/>
          </p:nvCxnSpPr>
          <p:spPr>
            <a:xfrm>
              <a:off x="9599132" y="1349490"/>
              <a:ext cx="498178" cy="5479"/>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530631" y="994861"/>
              <a:ext cx="816237" cy="3406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100" b="0" i="0" u="none" strike="noStrike" kern="0" cap="none" spc="0" normalizeH="0" baseline="0" noProof="0" dirty="0">
                  <a:ln>
                    <a:noFill/>
                  </a:ln>
                  <a:solidFill>
                    <a:srgbClr val="FF0000"/>
                  </a:solidFill>
                  <a:effectLst/>
                  <a:uLnTx/>
                  <a:uFillTx/>
                  <a:latin typeface="Arial"/>
                  <a:cs typeface="Arial"/>
                  <a:sym typeface="Arial"/>
                </a:rPr>
                <a:t>3mm</a:t>
              </a:r>
            </a:p>
          </p:txBody>
        </p:sp>
      </p:grpSp>
      <p:sp>
        <p:nvSpPr>
          <p:cNvPr id="34" name="Rectangle 33"/>
          <p:cNvSpPr/>
          <p:nvPr/>
        </p:nvSpPr>
        <p:spPr>
          <a:xfrm>
            <a:off x="8493760" y="671804"/>
            <a:ext cx="3159800" cy="1798634"/>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Rectangle 34"/>
          <p:cNvSpPr/>
          <p:nvPr/>
        </p:nvSpPr>
        <p:spPr>
          <a:xfrm>
            <a:off x="10561737" y="3586480"/>
            <a:ext cx="1091823" cy="98552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39" name="Elbow Connector 38"/>
          <p:cNvCxnSpPr>
            <a:cxnSpLocks/>
            <a:stCxn id="35" idx="0"/>
          </p:cNvCxnSpPr>
          <p:nvPr/>
        </p:nvCxnSpPr>
        <p:spPr>
          <a:xfrm rot="16200000" flipV="1">
            <a:off x="10161386" y="2640216"/>
            <a:ext cx="1107440" cy="785087"/>
          </a:xfrm>
          <a:prstGeom prst="bentConnector3">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58C407A-CE06-6DAF-58F1-508A181C5CB3}"/>
              </a:ext>
            </a:extLst>
          </p:cNvPr>
          <p:cNvSpPr txBox="1"/>
          <p:nvPr/>
        </p:nvSpPr>
        <p:spPr>
          <a:xfrm>
            <a:off x="1676399" y="971673"/>
            <a:ext cx="7029061" cy="461665"/>
          </a:xfrm>
          <a:prstGeom prst="rect">
            <a:avLst/>
          </a:prstGeom>
          <a:noFill/>
        </p:spPr>
        <p:txBody>
          <a:bodyPr wrap="square" rtlCol="0">
            <a:spAutoFit/>
          </a:bodyPr>
          <a:lstStyle/>
          <a:p>
            <a:r>
              <a:rPr lang="en-US" sz="2400">
                <a:solidFill>
                  <a:srgbClr val="00B0F0"/>
                </a:solidFill>
                <a:latin typeface="K2D" panose="020B0604020202020204" charset="-34"/>
                <a:cs typeface="K2D" panose="020B0604020202020204" charset="-34"/>
              </a:rPr>
              <a:t>ĐIỀU KHIỂN CƠ CẤU KIM TIÊM VÀ BƠM THUỐC</a:t>
            </a:r>
            <a:endParaRPr lang="en-US" sz="2400" dirty="0">
              <a:solidFill>
                <a:srgbClr val="00B0F0"/>
              </a:solidFill>
              <a:latin typeface="K2D" panose="020B0604020202020204" charset="-34"/>
              <a:cs typeface="K2D" panose="020B0604020202020204" charset="-34"/>
            </a:endParaRPr>
          </a:p>
        </p:txBody>
      </p:sp>
    </p:spTree>
    <p:extLst>
      <p:ext uri="{BB962C8B-B14F-4D97-AF65-F5344CB8AC3E}">
        <p14:creationId xmlns:p14="http://schemas.microsoft.com/office/powerpoint/2010/main" val="1246916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4A8A42-E341-CCA0-D5D8-1CECBCC8FBFB}"/>
              </a:ext>
            </a:extLst>
          </p:cNvPr>
          <p:cNvSpPr txBox="1"/>
          <p:nvPr/>
        </p:nvSpPr>
        <p:spPr>
          <a:xfrm>
            <a:off x="1676400" y="971673"/>
            <a:ext cx="5956042" cy="461665"/>
          </a:xfrm>
          <a:prstGeom prst="rect">
            <a:avLst/>
          </a:prstGeom>
          <a:noFill/>
        </p:spPr>
        <p:txBody>
          <a:bodyPr wrap="square" rtlCol="0">
            <a:spAutoFit/>
          </a:bodyPr>
          <a:lstStyle/>
          <a:p>
            <a:r>
              <a:rPr lang="en-US" sz="2400">
                <a:solidFill>
                  <a:srgbClr val="00B0F0"/>
                </a:solidFill>
                <a:latin typeface="K2D" panose="020B0604020202020204" charset="-34"/>
                <a:cs typeface="K2D" panose="020B0604020202020204" charset="-34"/>
              </a:rPr>
              <a:t>TỔNG QUÁT CHƯƠNG TRÌNH CHÍNH</a:t>
            </a:r>
            <a:endParaRPr lang="en-US" sz="2400" dirty="0">
              <a:solidFill>
                <a:srgbClr val="00B0F0"/>
              </a:solidFill>
              <a:latin typeface="K2D" panose="020B0604020202020204" charset="-34"/>
              <a:cs typeface="K2D" panose="020B0604020202020204" charset="-34"/>
            </a:endParaRPr>
          </a:p>
        </p:txBody>
      </p:sp>
      <p:sp>
        <p:nvSpPr>
          <p:cNvPr id="5" name="Title 1">
            <a:extLst>
              <a:ext uri="{FF2B5EF4-FFF2-40B4-BE49-F238E27FC236}">
                <a16:creationId xmlns:a16="http://schemas.microsoft.com/office/drawing/2014/main" id="{73F82D0E-9805-C123-5015-DBDC9F326B86}"/>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K2D" panose="020B0604020202020204" charset="-34"/>
                <a:cs typeface="K2D" panose="020B0604020202020204" charset="-34"/>
              </a:rPr>
              <a:t>PHẦN MỀM</a:t>
            </a:r>
          </a:p>
        </p:txBody>
      </p:sp>
      <p:sp>
        <p:nvSpPr>
          <p:cNvPr id="6" name="Oval 5">
            <a:extLst>
              <a:ext uri="{FF2B5EF4-FFF2-40B4-BE49-F238E27FC236}">
                <a16:creationId xmlns:a16="http://schemas.microsoft.com/office/drawing/2014/main" id="{0B791E97-09D6-D97E-074E-C5DF8A12B4BE}"/>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a:solidFill>
                  <a:schemeClr val="accent1">
                    <a:lumMod val="50000"/>
                  </a:schemeClr>
                </a:solidFill>
                <a:latin typeface="K2D" panose="020B0604020202020204" charset="-34"/>
              </a:rPr>
              <a:t>2.4</a:t>
            </a:r>
            <a:endParaRPr lang="en-US" b="1" dirty="0">
              <a:solidFill>
                <a:schemeClr val="accent1">
                  <a:lumMod val="50000"/>
                </a:schemeClr>
              </a:solidFill>
              <a:latin typeface="K2D" panose="020B0604020202020204" charset="-34"/>
            </a:endParaRPr>
          </a:p>
        </p:txBody>
      </p:sp>
      <p:sp>
        <p:nvSpPr>
          <p:cNvPr id="3" name="TextBox 2">
            <a:extLst>
              <a:ext uri="{FF2B5EF4-FFF2-40B4-BE49-F238E27FC236}">
                <a16:creationId xmlns:a16="http://schemas.microsoft.com/office/drawing/2014/main" id="{5D4150AE-4A08-66AA-7967-4963EFE3CEE0}"/>
              </a:ext>
            </a:extLst>
          </p:cNvPr>
          <p:cNvSpPr txBox="1"/>
          <p:nvPr/>
        </p:nvSpPr>
        <p:spPr>
          <a:xfrm>
            <a:off x="3571874" y="5886327"/>
            <a:ext cx="558942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K2D" panose="020B0604020202020204" charset="-34"/>
                <a:ea typeface="+mn-ea"/>
                <a:cs typeface="K2D" panose="020B0604020202020204" charset="-34"/>
              </a:rPr>
              <a:t>Lưu đồ tổng quát chương trình chính.</a:t>
            </a:r>
          </a:p>
        </p:txBody>
      </p:sp>
      <p:pic>
        <p:nvPicPr>
          <p:cNvPr id="8" name="Picture 7" descr="A diagram of a diagram&#10;&#10;Description automatically generated">
            <a:extLst>
              <a:ext uri="{FF2B5EF4-FFF2-40B4-BE49-F238E27FC236}">
                <a16:creationId xmlns:a16="http://schemas.microsoft.com/office/drawing/2014/main" id="{D49CC8EB-FB6D-0975-5F34-619B0050A2AB}"/>
              </a:ext>
            </a:extLst>
          </p:cNvPr>
          <p:cNvPicPr>
            <a:picLocks noChangeAspect="1"/>
          </p:cNvPicPr>
          <p:nvPr/>
        </p:nvPicPr>
        <p:blipFill>
          <a:blip r:embed="rId2"/>
          <a:stretch>
            <a:fillRect/>
          </a:stretch>
        </p:blipFill>
        <p:spPr>
          <a:xfrm>
            <a:off x="2869000" y="1478910"/>
            <a:ext cx="6995174" cy="4407417"/>
          </a:xfrm>
          <a:prstGeom prst="rect">
            <a:avLst/>
          </a:prstGeom>
        </p:spPr>
      </p:pic>
    </p:spTree>
    <p:extLst>
      <p:ext uri="{BB962C8B-B14F-4D97-AF65-F5344CB8AC3E}">
        <p14:creationId xmlns:p14="http://schemas.microsoft.com/office/powerpoint/2010/main" val="368808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9A1312-3E01-E285-9D8F-29E4A417FEE0}"/>
              </a:ext>
            </a:extLst>
          </p:cNvPr>
          <p:cNvSpPr txBox="1"/>
          <p:nvPr/>
        </p:nvSpPr>
        <p:spPr>
          <a:xfrm>
            <a:off x="1676400" y="942571"/>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MẶ</a:t>
            </a:r>
            <a:r>
              <a:rPr lang="en-US" sz="2400">
                <a:solidFill>
                  <a:srgbClr val="00B0F0"/>
                </a:solidFill>
                <a:latin typeface="K2D" panose="020B0604020202020204" charset="-34"/>
                <a:cs typeface="K2D" panose="020B0604020202020204" charset="-34"/>
              </a:rPr>
              <a:t>T</a:t>
            </a: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 BỤNG</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5" name="Title 1">
            <a:extLst>
              <a:ext uri="{FF2B5EF4-FFF2-40B4-BE49-F238E27FC236}">
                <a16:creationId xmlns:a16="http://schemas.microsoft.com/office/drawing/2014/main" id="{55EAA25F-0E2A-73D6-A0EE-C27D46CF5D68}"/>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PHẦN MỀM</a:t>
            </a:r>
          </a:p>
        </p:txBody>
      </p:sp>
      <p:sp>
        <p:nvSpPr>
          <p:cNvPr id="6" name="Oval 5">
            <a:extLst>
              <a:ext uri="{FF2B5EF4-FFF2-40B4-BE49-F238E27FC236}">
                <a16:creationId xmlns:a16="http://schemas.microsoft.com/office/drawing/2014/main" id="{32D72F96-3A19-AA7C-327F-658B032D10A1}"/>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2.4</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3" name="TextBox 2">
            <a:extLst>
              <a:ext uri="{FF2B5EF4-FFF2-40B4-BE49-F238E27FC236}">
                <a16:creationId xmlns:a16="http://schemas.microsoft.com/office/drawing/2014/main" id="{0AB1E97F-6973-4285-B1EA-77C81474147E}"/>
              </a:ext>
            </a:extLst>
          </p:cNvPr>
          <p:cNvSpPr txBox="1"/>
          <p:nvPr/>
        </p:nvSpPr>
        <p:spPr>
          <a:xfrm>
            <a:off x="472105" y="1578353"/>
            <a:ext cx="6535185" cy="2060885"/>
          </a:xfrm>
          <a:prstGeom prst="rect">
            <a:avLst/>
          </a:prstGeom>
          <a:noFill/>
        </p:spPr>
        <p:txBody>
          <a:bodyPr wrap="square" rtlCol="0">
            <a:spAutoFit/>
          </a:bodyPr>
          <a:lstStyle/>
          <a:p>
            <a:pPr>
              <a:lnSpc>
                <a:spcPct val="150000"/>
              </a:lnSpc>
            </a:pPr>
            <a:r>
              <a:rPr lang="en-US" sz="2200">
                <a:latin typeface="K2D" panose="020B0604020202020204" charset="-34"/>
                <a:ea typeface="Calibri" panose="020F0502020204030204" pitchFamily="34" charset="0"/>
                <a:cs typeface="Calibri" panose="020F0502020204030204" pitchFamily="34" charset="0"/>
              </a:rPr>
              <a:t>Do thiết kế của hệ thống mô-đun kim tiêm nằm về một phía nhất định do đó yêu cầu chiều của mặt bụng của cá quay về đúng nơi đặt kim tiêm nên phải kiểm tra chiều của mặc bụng cá.</a:t>
            </a:r>
          </a:p>
        </p:txBody>
      </p:sp>
      <p:pic>
        <p:nvPicPr>
          <p:cNvPr id="8" name="Picture 7" descr="A machine with a sign&#10;&#10;Description automatically generated with medium confidence">
            <a:extLst>
              <a:ext uri="{FF2B5EF4-FFF2-40B4-BE49-F238E27FC236}">
                <a16:creationId xmlns:a16="http://schemas.microsoft.com/office/drawing/2014/main" id="{0B4CD65F-42D9-3BF0-2ADB-E860A8414D77}"/>
              </a:ext>
            </a:extLst>
          </p:cNvPr>
          <p:cNvPicPr>
            <a:picLocks noChangeAspect="1"/>
          </p:cNvPicPr>
          <p:nvPr/>
        </p:nvPicPr>
        <p:blipFill>
          <a:blip r:embed="rId2"/>
          <a:stretch>
            <a:fillRect/>
          </a:stretch>
        </p:blipFill>
        <p:spPr>
          <a:xfrm>
            <a:off x="6934200" y="1301933"/>
            <a:ext cx="4031471" cy="2613724"/>
          </a:xfrm>
          <a:prstGeom prst="rect">
            <a:avLst/>
          </a:prstGeom>
        </p:spPr>
      </p:pic>
      <p:sp>
        <p:nvSpPr>
          <p:cNvPr id="9" name="TextBox 8">
            <a:extLst>
              <a:ext uri="{FF2B5EF4-FFF2-40B4-BE49-F238E27FC236}">
                <a16:creationId xmlns:a16="http://schemas.microsoft.com/office/drawing/2014/main" id="{308345E7-05A8-3037-DC64-7A9A31332324}"/>
              </a:ext>
            </a:extLst>
          </p:cNvPr>
          <p:cNvSpPr txBox="1"/>
          <p:nvPr/>
        </p:nvSpPr>
        <p:spPr>
          <a:xfrm>
            <a:off x="7579263" y="3929894"/>
            <a:ext cx="2741343" cy="369332"/>
          </a:xfrm>
          <a:prstGeom prst="rect">
            <a:avLst/>
          </a:prstGeom>
          <a:noFill/>
        </p:spPr>
        <p:txBody>
          <a:bodyPr wrap="square" rtlCol="0">
            <a:spAutoFit/>
          </a:bodyPr>
          <a:lstStyle/>
          <a:p>
            <a:pPr algn="ctr"/>
            <a:r>
              <a:rPr lang="en-US" sz="1800">
                <a:solidFill>
                  <a:schemeClr val="tx1">
                    <a:alpha val="71000"/>
                  </a:schemeClr>
                </a:solidFill>
                <a:latin typeface="K2D" panose="020B0604020202020204" charset="-34"/>
                <a:cs typeface="K2D" panose="020B0604020202020204" charset="-34"/>
              </a:rPr>
              <a:t>Hệ thống tiêm vắc-xin</a:t>
            </a:r>
            <a:endParaRPr lang="en-US" sz="1600" dirty="0">
              <a:solidFill>
                <a:schemeClr val="tx1">
                  <a:alpha val="71000"/>
                </a:schemeClr>
              </a:solidFill>
              <a:latin typeface="K2D" panose="020B0604020202020204" charset="-34"/>
              <a:cs typeface="K2D" panose="020B0604020202020204" charset="-34"/>
            </a:endParaRPr>
          </a:p>
        </p:txBody>
      </p:sp>
      <p:sp>
        <p:nvSpPr>
          <p:cNvPr id="14" name="TextBox 13">
            <a:extLst>
              <a:ext uri="{FF2B5EF4-FFF2-40B4-BE49-F238E27FC236}">
                <a16:creationId xmlns:a16="http://schemas.microsoft.com/office/drawing/2014/main" id="{2BAF377D-4C50-55D0-C930-B4C24080A950}"/>
              </a:ext>
            </a:extLst>
          </p:cNvPr>
          <p:cNvSpPr txBox="1"/>
          <p:nvPr/>
        </p:nvSpPr>
        <p:spPr>
          <a:xfrm>
            <a:off x="500339" y="3813355"/>
            <a:ext cx="5496842" cy="2060885"/>
          </a:xfrm>
          <a:prstGeom prst="rect">
            <a:avLst/>
          </a:prstGeom>
          <a:noFill/>
        </p:spPr>
        <p:txBody>
          <a:bodyPr wrap="square" rtlCol="0">
            <a:spAutoFit/>
          </a:bodyPr>
          <a:lstStyle/>
          <a:p>
            <a:pPr>
              <a:lnSpc>
                <a:spcPct val="150000"/>
              </a:lnSpc>
            </a:pPr>
            <a:r>
              <a:rPr lang="en-US" sz="2200" b="1">
                <a:latin typeface="K2D" panose="020B0604020202020204" charset="-34"/>
                <a:ea typeface="Calibri" panose="020F0502020204030204" pitchFamily="34" charset="0"/>
                <a:cs typeface="Calibri" panose="020F0502020204030204" pitchFamily="34" charset="0"/>
              </a:rPr>
              <a:t>Xác định mặt bụng </a:t>
            </a:r>
          </a:p>
          <a:p>
            <a:pPr>
              <a:lnSpc>
                <a:spcPct val="150000"/>
              </a:lnSpc>
            </a:pPr>
            <a:r>
              <a:rPr lang="en-US" sz="2200">
                <a:latin typeface="K2D" panose="020B0604020202020204" charset="-34"/>
                <a:ea typeface="Calibri" panose="020F0502020204030204" pitchFamily="34" charset="0"/>
                <a:cs typeface="Calibri" panose="020F0502020204030204" pitchFamily="34" charset="0"/>
              </a:rPr>
              <a:t>Thực hiện bằng cách so sánh về sự tương phản màu sắc của vùng lưng và vùng bụng của cá.</a:t>
            </a:r>
            <a:endParaRPr lang="en-US" sz="2200" dirty="0">
              <a:latin typeface="K2D" panose="020B0604020202020204" charset="-34"/>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A561E58-4CB7-F611-B221-B58BF7D397F9}"/>
              </a:ext>
            </a:extLst>
          </p:cNvPr>
          <p:cNvSpPr txBox="1"/>
          <p:nvPr/>
        </p:nvSpPr>
        <p:spPr>
          <a:xfrm>
            <a:off x="7243310" y="5804633"/>
            <a:ext cx="3282619" cy="369332"/>
          </a:xfrm>
          <a:prstGeom prst="rect">
            <a:avLst/>
          </a:prstGeom>
          <a:noFill/>
        </p:spPr>
        <p:txBody>
          <a:bodyPr wrap="square" rtlCol="0">
            <a:spAutoFit/>
          </a:bodyPr>
          <a:lstStyle/>
          <a:p>
            <a:pPr algn="ctr"/>
            <a:r>
              <a:rPr lang="en-US" sz="1800">
                <a:solidFill>
                  <a:schemeClr val="tx1">
                    <a:alpha val="71000"/>
                  </a:schemeClr>
                </a:solidFill>
                <a:latin typeface="K2D" panose="020B0604020202020204" charset="-34"/>
                <a:cs typeface="K2D" panose="020B0604020202020204" charset="-34"/>
              </a:rPr>
              <a:t>Khu vực lựa chọn để so sánh</a:t>
            </a:r>
            <a:endParaRPr lang="en-US" sz="1600" dirty="0">
              <a:solidFill>
                <a:schemeClr val="tx1">
                  <a:alpha val="71000"/>
                </a:schemeClr>
              </a:solidFill>
              <a:latin typeface="K2D" panose="020B0604020202020204" charset="-34"/>
              <a:cs typeface="K2D" panose="020B0604020202020204" charset="-34"/>
            </a:endParaRPr>
          </a:p>
        </p:txBody>
      </p:sp>
      <p:pic>
        <p:nvPicPr>
          <p:cNvPr id="17" name="Picture 16" descr="A fish with red edges&#10;&#10;Description automatically generated">
            <a:extLst>
              <a:ext uri="{FF2B5EF4-FFF2-40B4-BE49-F238E27FC236}">
                <a16:creationId xmlns:a16="http://schemas.microsoft.com/office/drawing/2014/main" id="{C824AAD0-3B45-F626-74F2-EE366DE8C15A}"/>
              </a:ext>
            </a:extLst>
          </p:cNvPr>
          <p:cNvPicPr>
            <a:picLocks noChangeAspect="1"/>
          </p:cNvPicPr>
          <p:nvPr/>
        </p:nvPicPr>
        <p:blipFill>
          <a:blip r:embed="rId3"/>
          <a:stretch>
            <a:fillRect/>
          </a:stretch>
        </p:blipFill>
        <p:spPr>
          <a:xfrm>
            <a:off x="6136198" y="4525274"/>
            <a:ext cx="5496842" cy="1153572"/>
          </a:xfrm>
          <a:prstGeom prst="rect">
            <a:avLst/>
          </a:prstGeom>
        </p:spPr>
      </p:pic>
    </p:spTree>
    <p:extLst>
      <p:ext uri="{BB962C8B-B14F-4D97-AF65-F5344CB8AC3E}">
        <p14:creationId xmlns:p14="http://schemas.microsoft.com/office/powerpoint/2010/main" val="1196970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ctor: Elbow 20">
            <a:extLst>
              <a:ext uri="{FF2B5EF4-FFF2-40B4-BE49-F238E27FC236}">
                <a16:creationId xmlns:a16="http://schemas.microsoft.com/office/drawing/2014/main" id="{F91BECAB-2FF7-FE6E-3CCE-D6C49A9EB6BD}"/>
              </a:ext>
            </a:extLst>
          </p:cNvPr>
          <p:cNvCxnSpPr>
            <a:endCxn id="11" idx="1"/>
          </p:cNvCxnSpPr>
          <p:nvPr/>
        </p:nvCxnSpPr>
        <p:spPr>
          <a:xfrm>
            <a:off x="7737309" y="4083368"/>
            <a:ext cx="1351516" cy="626022"/>
          </a:xfrm>
          <a:prstGeom prst="bentConnector3">
            <a:avLst>
              <a:gd name="adj1" fmla="val 489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72D173E-C523-738E-6C38-E4B4FCD4CFCF}"/>
              </a:ext>
            </a:extLst>
          </p:cNvPr>
          <p:cNvCxnSpPr/>
          <p:nvPr/>
        </p:nvCxnSpPr>
        <p:spPr>
          <a:xfrm>
            <a:off x="8377601" y="2353990"/>
            <a:ext cx="630625"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AAF7B65-265B-26F4-C42E-85EA192D0828}"/>
              </a:ext>
            </a:extLst>
          </p:cNvPr>
          <p:cNvCxnSpPr>
            <a:cxnSpLocks/>
          </p:cNvCxnSpPr>
          <p:nvPr/>
        </p:nvCxnSpPr>
        <p:spPr>
          <a:xfrm rot="10800000" flipV="1">
            <a:off x="3403442" y="4170783"/>
            <a:ext cx="2082959" cy="538605"/>
          </a:xfrm>
          <a:prstGeom prst="bentConnector3">
            <a:avLst>
              <a:gd name="adj1" fmla="val 50000"/>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EAA25F-0E2A-73D6-A0EE-C27D46CF5D68}"/>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K2D" panose="020B0604020202020204" charset="-34"/>
                <a:cs typeface="K2D" panose="020B0604020202020204" charset="-34"/>
              </a:rPr>
              <a:t>PHẦN MỀM</a:t>
            </a:r>
          </a:p>
        </p:txBody>
      </p:sp>
      <p:sp>
        <p:nvSpPr>
          <p:cNvPr id="6" name="Oval 5">
            <a:extLst>
              <a:ext uri="{FF2B5EF4-FFF2-40B4-BE49-F238E27FC236}">
                <a16:creationId xmlns:a16="http://schemas.microsoft.com/office/drawing/2014/main" id="{32D72F96-3A19-AA7C-327F-658B032D10A1}"/>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a:solidFill>
                  <a:schemeClr val="accent1">
                    <a:lumMod val="50000"/>
                  </a:schemeClr>
                </a:solidFill>
                <a:latin typeface="K2D" panose="020B0604020202020204" charset="-34"/>
              </a:rPr>
              <a:t>2.4</a:t>
            </a:r>
            <a:endParaRPr lang="en-US" b="1" dirty="0">
              <a:solidFill>
                <a:schemeClr val="accent1">
                  <a:lumMod val="50000"/>
                </a:schemeClr>
              </a:solidFill>
              <a:latin typeface="K2D" panose="020B0604020202020204" charset="-34"/>
            </a:endParaRPr>
          </a:p>
        </p:txBody>
      </p:sp>
      <p:sp>
        <p:nvSpPr>
          <p:cNvPr id="3" name="TextBox 2">
            <a:extLst>
              <a:ext uri="{FF2B5EF4-FFF2-40B4-BE49-F238E27FC236}">
                <a16:creationId xmlns:a16="http://schemas.microsoft.com/office/drawing/2014/main" id="{7B8E28C8-A1B1-75E3-0F89-AC5D2FFBBE32}"/>
              </a:ext>
            </a:extLst>
          </p:cNvPr>
          <p:cNvSpPr txBox="1"/>
          <p:nvPr/>
        </p:nvSpPr>
        <p:spPr>
          <a:xfrm>
            <a:off x="1676400" y="942571"/>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MẶT BỤNG</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7" name="TextBox 6">
            <a:extLst>
              <a:ext uri="{FF2B5EF4-FFF2-40B4-BE49-F238E27FC236}">
                <a16:creationId xmlns:a16="http://schemas.microsoft.com/office/drawing/2014/main" id="{E8C49436-2CD0-BBC7-6C8B-57BE19FB0A2B}"/>
              </a:ext>
            </a:extLst>
          </p:cNvPr>
          <p:cNvSpPr txBox="1"/>
          <p:nvPr/>
        </p:nvSpPr>
        <p:spPr>
          <a:xfrm>
            <a:off x="4454690" y="6125516"/>
            <a:ext cx="3282619" cy="369332"/>
          </a:xfrm>
          <a:prstGeom prst="rect">
            <a:avLst/>
          </a:prstGeom>
          <a:noFill/>
        </p:spPr>
        <p:txBody>
          <a:bodyPr wrap="square" rtlCol="0">
            <a:spAutoFit/>
          </a:bodyPr>
          <a:lstStyle/>
          <a:p>
            <a:pPr algn="ctr"/>
            <a:r>
              <a:rPr lang="en-US" sz="1800">
                <a:solidFill>
                  <a:schemeClr val="tx1">
                    <a:alpha val="71000"/>
                  </a:schemeClr>
                </a:solidFill>
                <a:latin typeface="K2D" panose="020B0604020202020204" charset="-34"/>
                <a:cs typeface="K2D" panose="020B0604020202020204" charset="-34"/>
              </a:rPr>
              <a:t>Lưu đồ lấy ảnh đầu vào</a:t>
            </a:r>
            <a:endParaRPr lang="en-US" sz="1600" dirty="0">
              <a:solidFill>
                <a:schemeClr val="tx1">
                  <a:alpha val="71000"/>
                </a:schemeClr>
              </a:solidFill>
              <a:latin typeface="K2D" panose="020B0604020202020204" charset="-34"/>
              <a:cs typeface="K2D" panose="020B0604020202020204" charset="-34"/>
            </a:endParaRPr>
          </a:p>
        </p:txBody>
      </p:sp>
      <p:pic>
        <p:nvPicPr>
          <p:cNvPr id="8" name="Picture 7">
            <a:extLst>
              <a:ext uri="{FF2B5EF4-FFF2-40B4-BE49-F238E27FC236}">
                <a16:creationId xmlns:a16="http://schemas.microsoft.com/office/drawing/2014/main" id="{4B451EFA-7A7A-C8D7-76B8-9EC0AAE05DBE}"/>
              </a:ext>
            </a:extLst>
          </p:cNvPr>
          <p:cNvPicPr>
            <a:picLocks noChangeAspect="1"/>
          </p:cNvPicPr>
          <p:nvPr/>
        </p:nvPicPr>
        <p:blipFill>
          <a:blip r:embed="rId2"/>
          <a:stretch>
            <a:fillRect/>
          </a:stretch>
        </p:blipFill>
        <p:spPr>
          <a:xfrm>
            <a:off x="420892" y="1647433"/>
            <a:ext cx="2987299" cy="1493649"/>
          </a:xfrm>
          <a:prstGeom prst="rect">
            <a:avLst/>
          </a:prstGeom>
        </p:spPr>
      </p:pic>
      <p:pic>
        <p:nvPicPr>
          <p:cNvPr id="10" name="Picture 9">
            <a:extLst>
              <a:ext uri="{FF2B5EF4-FFF2-40B4-BE49-F238E27FC236}">
                <a16:creationId xmlns:a16="http://schemas.microsoft.com/office/drawing/2014/main" id="{CCA106CE-49F1-F66A-1F50-E13908AEC266}"/>
              </a:ext>
            </a:extLst>
          </p:cNvPr>
          <p:cNvPicPr>
            <a:picLocks noChangeAspect="1"/>
          </p:cNvPicPr>
          <p:nvPr/>
        </p:nvPicPr>
        <p:blipFill>
          <a:blip r:embed="rId3"/>
          <a:stretch>
            <a:fillRect/>
          </a:stretch>
        </p:blipFill>
        <p:spPr>
          <a:xfrm>
            <a:off x="9008226" y="1647433"/>
            <a:ext cx="2982547" cy="1413114"/>
          </a:xfrm>
          <a:prstGeom prst="rect">
            <a:avLst/>
          </a:prstGeom>
        </p:spPr>
      </p:pic>
      <p:pic>
        <p:nvPicPr>
          <p:cNvPr id="11" name="Picture 10">
            <a:extLst>
              <a:ext uri="{FF2B5EF4-FFF2-40B4-BE49-F238E27FC236}">
                <a16:creationId xmlns:a16="http://schemas.microsoft.com/office/drawing/2014/main" id="{D7FD973F-989F-AC0E-FA57-DF6EBEA5F943}"/>
              </a:ext>
            </a:extLst>
          </p:cNvPr>
          <p:cNvPicPr>
            <a:picLocks noChangeAspect="1"/>
          </p:cNvPicPr>
          <p:nvPr/>
        </p:nvPicPr>
        <p:blipFill>
          <a:blip r:embed="rId4"/>
          <a:stretch>
            <a:fillRect/>
          </a:stretch>
        </p:blipFill>
        <p:spPr>
          <a:xfrm>
            <a:off x="9088825" y="4002833"/>
            <a:ext cx="2963180" cy="1413113"/>
          </a:xfrm>
          <a:prstGeom prst="rect">
            <a:avLst/>
          </a:prstGeom>
        </p:spPr>
      </p:pic>
      <p:pic>
        <p:nvPicPr>
          <p:cNvPr id="31" name="Picture 30" descr="A fish in a container&#10;&#10;Description automatically generated">
            <a:extLst>
              <a:ext uri="{FF2B5EF4-FFF2-40B4-BE49-F238E27FC236}">
                <a16:creationId xmlns:a16="http://schemas.microsoft.com/office/drawing/2014/main" id="{2F591250-2EA3-72D7-57EE-912C58427755}"/>
              </a:ext>
            </a:extLst>
          </p:cNvPr>
          <p:cNvPicPr>
            <a:picLocks noChangeAspect="1"/>
          </p:cNvPicPr>
          <p:nvPr/>
        </p:nvPicPr>
        <p:blipFill>
          <a:blip r:embed="rId5"/>
          <a:stretch>
            <a:fillRect/>
          </a:stretch>
        </p:blipFill>
        <p:spPr>
          <a:xfrm>
            <a:off x="420892" y="4002833"/>
            <a:ext cx="2982547" cy="2011485"/>
          </a:xfrm>
          <a:prstGeom prst="rect">
            <a:avLst/>
          </a:prstGeom>
        </p:spPr>
      </p:pic>
      <p:cxnSp>
        <p:nvCxnSpPr>
          <p:cNvPr id="4" name="Connector: Elbow 3">
            <a:extLst>
              <a:ext uri="{FF2B5EF4-FFF2-40B4-BE49-F238E27FC236}">
                <a16:creationId xmlns:a16="http://schemas.microsoft.com/office/drawing/2014/main" id="{77515444-5F48-8DEC-B673-5DD997F33C17}"/>
              </a:ext>
            </a:extLst>
          </p:cNvPr>
          <p:cNvCxnSpPr/>
          <p:nvPr/>
        </p:nvCxnSpPr>
        <p:spPr>
          <a:xfrm rot="10800000" flipV="1">
            <a:off x="3403439" y="2265987"/>
            <a:ext cx="2254411" cy="536422"/>
          </a:xfrm>
          <a:prstGeom prst="bentConnector3">
            <a:avLst>
              <a:gd name="adj1" fmla="val 567"/>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A group of white rectangular shapes with black text&#10;&#10;Description automatically generated">
            <a:extLst>
              <a:ext uri="{FF2B5EF4-FFF2-40B4-BE49-F238E27FC236}">
                <a16:creationId xmlns:a16="http://schemas.microsoft.com/office/drawing/2014/main" id="{B9C3A857-FFFD-D362-F524-1F5CC29609A4}"/>
              </a:ext>
            </a:extLst>
          </p:cNvPr>
          <p:cNvPicPr>
            <a:picLocks noChangeAspect="1"/>
          </p:cNvPicPr>
          <p:nvPr/>
        </p:nvPicPr>
        <p:blipFill>
          <a:blip r:embed="rId6"/>
          <a:stretch>
            <a:fillRect/>
          </a:stretch>
        </p:blipFill>
        <p:spPr>
          <a:xfrm>
            <a:off x="3671620" y="1450513"/>
            <a:ext cx="5224912" cy="4628726"/>
          </a:xfrm>
          <a:prstGeom prst="rect">
            <a:avLst/>
          </a:prstGeom>
        </p:spPr>
      </p:pic>
    </p:spTree>
    <p:extLst>
      <p:ext uri="{BB962C8B-B14F-4D97-AF65-F5344CB8AC3E}">
        <p14:creationId xmlns:p14="http://schemas.microsoft.com/office/powerpoint/2010/main" val="1600205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Connector: Elbow 72">
            <a:extLst>
              <a:ext uri="{FF2B5EF4-FFF2-40B4-BE49-F238E27FC236}">
                <a16:creationId xmlns:a16="http://schemas.microsoft.com/office/drawing/2014/main" id="{EE3FA790-29CB-1AB5-C42C-A8983D46CC1E}"/>
              </a:ext>
            </a:extLst>
          </p:cNvPr>
          <p:cNvCxnSpPr>
            <a:cxnSpLocks/>
            <a:endCxn id="30" idx="1"/>
          </p:cNvCxnSpPr>
          <p:nvPr/>
        </p:nvCxnSpPr>
        <p:spPr>
          <a:xfrm>
            <a:off x="8266922" y="4623127"/>
            <a:ext cx="1319214" cy="745498"/>
          </a:xfrm>
          <a:prstGeom prst="bentConnector3">
            <a:avLst>
              <a:gd name="adj1" fmla="val 59386"/>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2255811F-12AF-AE96-4D9D-9CBC783EBEF6}"/>
              </a:ext>
            </a:extLst>
          </p:cNvPr>
          <p:cNvCxnSpPr>
            <a:cxnSpLocks/>
            <a:endCxn id="14" idx="1"/>
          </p:cNvCxnSpPr>
          <p:nvPr/>
        </p:nvCxnSpPr>
        <p:spPr>
          <a:xfrm>
            <a:off x="8724122" y="3667246"/>
            <a:ext cx="823012" cy="256996"/>
          </a:xfrm>
          <a:prstGeom prst="bentConnector3">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4D7509-B53D-5302-F361-1A54CBF4EAF3}"/>
              </a:ext>
            </a:extLst>
          </p:cNvPr>
          <p:cNvCxnSpPr>
            <a:cxnSpLocks/>
          </p:cNvCxnSpPr>
          <p:nvPr/>
        </p:nvCxnSpPr>
        <p:spPr>
          <a:xfrm>
            <a:off x="8266922" y="2491593"/>
            <a:ext cx="1222315"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B8AA109E-A3A8-E52F-33EA-247C34A686D0}"/>
              </a:ext>
            </a:extLst>
          </p:cNvPr>
          <p:cNvCxnSpPr>
            <a:cxnSpLocks/>
            <a:endCxn id="81" idx="3"/>
          </p:cNvCxnSpPr>
          <p:nvPr/>
        </p:nvCxnSpPr>
        <p:spPr>
          <a:xfrm rot="10800000" flipV="1">
            <a:off x="2362271" y="4623126"/>
            <a:ext cx="1363883" cy="740509"/>
          </a:xfrm>
          <a:prstGeom prst="bentConnector3">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1543A69C-F2D4-ACD6-153A-B8FF6E002433}"/>
              </a:ext>
            </a:extLst>
          </p:cNvPr>
          <p:cNvCxnSpPr>
            <a:cxnSpLocks/>
          </p:cNvCxnSpPr>
          <p:nvPr/>
        </p:nvCxnSpPr>
        <p:spPr>
          <a:xfrm rot="10800000" flipV="1">
            <a:off x="1944843" y="3699623"/>
            <a:ext cx="1879032" cy="394636"/>
          </a:xfrm>
          <a:prstGeom prst="bentConnector3">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DDE89E6-571A-521C-D9F7-705987429A31}"/>
              </a:ext>
            </a:extLst>
          </p:cNvPr>
          <p:cNvCxnSpPr/>
          <p:nvPr/>
        </p:nvCxnSpPr>
        <p:spPr>
          <a:xfrm>
            <a:off x="6257997" y="3046353"/>
            <a:ext cx="0" cy="532256"/>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pic>
        <p:nvPicPr>
          <p:cNvPr id="12" name="Picture 11" descr="A screenshot of a computer&#10;&#10;Description automatically generated">
            <a:extLst>
              <a:ext uri="{FF2B5EF4-FFF2-40B4-BE49-F238E27FC236}">
                <a16:creationId xmlns:a16="http://schemas.microsoft.com/office/drawing/2014/main" id="{C0D4DDCD-0623-E548-6475-2FC3350E1BB0}"/>
              </a:ext>
            </a:extLst>
          </p:cNvPr>
          <p:cNvPicPr>
            <a:picLocks noChangeAspect="1"/>
          </p:cNvPicPr>
          <p:nvPr/>
        </p:nvPicPr>
        <p:blipFill>
          <a:blip r:embed="rId2"/>
          <a:stretch>
            <a:fillRect/>
          </a:stretch>
        </p:blipFill>
        <p:spPr>
          <a:xfrm>
            <a:off x="3432293" y="1376332"/>
            <a:ext cx="5487772" cy="4940363"/>
          </a:xfrm>
          <a:prstGeom prst="rect">
            <a:avLst/>
          </a:prstGeom>
        </p:spPr>
      </p:pic>
      <p:sp>
        <p:nvSpPr>
          <p:cNvPr id="5" name="Title 1">
            <a:extLst>
              <a:ext uri="{FF2B5EF4-FFF2-40B4-BE49-F238E27FC236}">
                <a16:creationId xmlns:a16="http://schemas.microsoft.com/office/drawing/2014/main" id="{55EAA25F-0E2A-73D6-A0EE-C27D46CF5D68}"/>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PHẦN MỀM</a:t>
            </a:r>
          </a:p>
        </p:txBody>
      </p:sp>
      <p:sp>
        <p:nvSpPr>
          <p:cNvPr id="6" name="Oval 5">
            <a:extLst>
              <a:ext uri="{FF2B5EF4-FFF2-40B4-BE49-F238E27FC236}">
                <a16:creationId xmlns:a16="http://schemas.microsoft.com/office/drawing/2014/main" id="{32D72F96-3A19-AA7C-327F-658B032D10A1}"/>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2.4</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pic>
        <p:nvPicPr>
          <p:cNvPr id="14" name="Picture 13" descr="A close up of a fish&#10;&#10;Description automatically generated">
            <a:extLst>
              <a:ext uri="{FF2B5EF4-FFF2-40B4-BE49-F238E27FC236}">
                <a16:creationId xmlns:a16="http://schemas.microsoft.com/office/drawing/2014/main" id="{9E264BCF-721D-47D3-4CAE-883970E1CDD1}"/>
              </a:ext>
            </a:extLst>
          </p:cNvPr>
          <p:cNvPicPr>
            <a:picLocks noChangeAspect="1"/>
          </p:cNvPicPr>
          <p:nvPr/>
        </p:nvPicPr>
        <p:blipFill>
          <a:blip r:embed="rId3"/>
          <a:stretch>
            <a:fillRect/>
          </a:stretch>
        </p:blipFill>
        <p:spPr>
          <a:xfrm>
            <a:off x="9547134" y="3604392"/>
            <a:ext cx="2417277" cy="639700"/>
          </a:xfrm>
          <a:prstGeom prst="rect">
            <a:avLst/>
          </a:prstGeom>
        </p:spPr>
      </p:pic>
      <p:pic>
        <p:nvPicPr>
          <p:cNvPr id="16" name="Picture 15" descr="A white fish with a black background&#10;&#10;Description automatically generated">
            <a:extLst>
              <a:ext uri="{FF2B5EF4-FFF2-40B4-BE49-F238E27FC236}">
                <a16:creationId xmlns:a16="http://schemas.microsoft.com/office/drawing/2014/main" id="{9BBB9777-15D2-E49F-2E80-61C15D69FD46}"/>
              </a:ext>
            </a:extLst>
          </p:cNvPr>
          <p:cNvPicPr>
            <a:picLocks noChangeAspect="1"/>
          </p:cNvPicPr>
          <p:nvPr/>
        </p:nvPicPr>
        <p:blipFill>
          <a:blip r:embed="rId4"/>
          <a:stretch>
            <a:fillRect/>
          </a:stretch>
        </p:blipFill>
        <p:spPr>
          <a:xfrm>
            <a:off x="9508134" y="2160011"/>
            <a:ext cx="2417272" cy="639700"/>
          </a:xfrm>
          <a:prstGeom prst="rect">
            <a:avLst/>
          </a:prstGeom>
        </p:spPr>
      </p:pic>
      <p:grpSp>
        <p:nvGrpSpPr>
          <p:cNvPr id="28" name="Group 27">
            <a:extLst>
              <a:ext uri="{FF2B5EF4-FFF2-40B4-BE49-F238E27FC236}">
                <a16:creationId xmlns:a16="http://schemas.microsoft.com/office/drawing/2014/main" id="{29620897-9617-93E6-24AF-53436099DE91}"/>
              </a:ext>
            </a:extLst>
          </p:cNvPr>
          <p:cNvGrpSpPr/>
          <p:nvPr/>
        </p:nvGrpSpPr>
        <p:grpSpPr>
          <a:xfrm>
            <a:off x="508679" y="1914746"/>
            <a:ext cx="2194083" cy="1199761"/>
            <a:chOff x="579357" y="2077312"/>
            <a:chExt cx="2194083" cy="1199761"/>
          </a:xfrm>
        </p:grpSpPr>
        <p:pic>
          <p:nvPicPr>
            <p:cNvPr id="18" name="Picture 17" descr="A close up of a fish&#10;&#10;Description automatically generated">
              <a:extLst>
                <a:ext uri="{FF2B5EF4-FFF2-40B4-BE49-F238E27FC236}">
                  <a16:creationId xmlns:a16="http://schemas.microsoft.com/office/drawing/2014/main" id="{B4188BCE-B0F0-DF13-9AD8-1901DD23BB8C}"/>
                </a:ext>
              </a:extLst>
            </p:cNvPr>
            <p:cNvPicPr>
              <a:picLocks noChangeAspect="1"/>
            </p:cNvPicPr>
            <p:nvPr/>
          </p:nvPicPr>
          <p:blipFill>
            <a:blip r:embed="rId5"/>
            <a:stretch>
              <a:fillRect/>
            </a:stretch>
          </p:blipFill>
          <p:spPr>
            <a:xfrm>
              <a:off x="586516" y="2077312"/>
              <a:ext cx="2179766" cy="576847"/>
            </a:xfrm>
            <a:prstGeom prst="rect">
              <a:avLst/>
            </a:prstGeom>
          </p:spPr>
        </p:pic>
        <p:pic>
          <p:nvPicPr>
            <p:cNvPr id="20" name="Picture 19" descr="A white object with black background&#10;&#10;Description automatically generated">
              <a:extLst>
                <a:ext uri="{FF2B5EF4-FFF2-40B4-BE49-F238E27FC236}">
                  <a16:creationId xmlns:a16="http://schemas.microsoft.com/office/drawing/2014/main" id="{3D04E386-26DD-51ED-D084-8960039682E7}"/>
                </a:ext>
              </a:extLst>
            </p:cNvPr>
            <p:cNvPicPr>
              <a:picLocks noChangeAspect="1"/>
            </p:cNvPicPr>
            <p:nvPr/>
          </p:nvPicPr>
          <p:blipFill>
            <a:blip r:embed="rId6"/>
            <a:stretch>
              <a:fillRect/>
            </a:stretch>
          </p:blipFill>
          <p:spPr>
            <a:xfrm>
              <a:off x="579357" y="2700225"/>
              <a:ext cx="2194083" cy="576848"/>
            </a:xfrm>
            <a:prstGeom prst="rect">
              <a:avLst/>
            </a:prstGeom>
          </p:spPr>
        </p:pic>
      </p:grpSp>
      <p:grpSp>
        <p:nvGrpSpPr>
          <p:cNvPr id="82" name="Group 81">
            <a:extLst>
              <a:ext uri="{FF2B5EF4-FFF2-40B4-BE49-F238E27FC236}">
                <a16:creationId xmlns:a16="http://schemas.microsoft.com/office/drawing/2014/main" id="{CA2CDCEB-0CBE-972E-504B-3B57ACA1E899}"/>
              </a:ext>
            </a:extLst>
          </p:cNvPr>
          <p:cNvGrpSpPr/>
          <p:nvPr/>
        </p:nvGrpSpPr>
        <p:grpSpPr>
          <a:xfrm>
            <a:off x="1233571" y="3412143"/>
            <a:ext cx="736689" cy="1329019"/>
            <a:chOff x="1233571" y="3482944"/>
            <a:chExt cx="736689" cy="1329019"/>
          </a:xfrm>
        </p:grpSpPr>
        <p:pic>
          <p:nvPicPr>
            <p:cNvPr id="22" name="Picture 21" descr="A close up of a fish&#10;&#10;Description automatically generated">
              <a:extLst>
                <a:ext uri="{FF2B5EF4-FFF2-40B4-BE49-F238E27FC236}">
                  <a16:creationId xmlns:a16="http://schemas.microsoft.com/office/drawing/2014/main" id="{58385015-7560-2279-91A2-B0F128830D6E}"/>
                </a:ext>
              </a:extLst>
            </p:cNvPr>
            <p:cNvPicPr>
              <a:picLocks noChangeAspect="1"/>
            </p:cNvPicPr>
            <p:nvPr/>
          </p:nvPicPr>
          <p:blipFill>
            <a:blip r:embed="rId7"/>
            <a:stretch>
              <a:fillRect/>
            </a:stretch>
          </p:blipFill>
          <p:spPr>
            <a:xfrm>
              <a:off x="1233572" y="3482944"/>
              <a:ext cx="736688" cy="649678"/>
            </a:xfrm>
            <a:prstGeom prst="rect">
              <a:avLst/>
            </a:prstGeom>
          </p:spPr>
        </p:pic>
        <p:pic>
          <p:nvPicPr>
            <p:cNvPr id="24" name="Picture 23" descr="A close up of a fish&#10;&#10;Description automatically generated">
              <a:extLst>
                <a:ext uri="{FF2B5EF4-FFF2-40B4-BE49-F238E27FC236}">
                  <a16:creationId xmlns:a16="http://schemas.microsoft.com/office/drawing/2014/main" id="{EA3C62A7-599F-8E5F-B80F-6326147637E0}"/>
                </a:ext>
              </a:extLst>
            </p:cNvPr>
            <p:cNvPicPr>
              <a:picLocks noChangeAspect="1"/>
            </p:cNvPicPr>
            <p:nvPr/>
          </p:nvPicPr>
          <p:blipFill>
            <a:blip r:embed="rId8"/>
            <a:stretch>
              <a:fillRect/>
            </a:stretch>
          </p:blipFill>
          <p:spPr>
            <a:xfrm>
              <a:off x="1233571" y="4162285"/>
              <a:ext cx="736689" cy="649678"/>
            </a:xfrm>
            <a:prstGeom prst="rect">
              <a:avLst/>
            </a:prstGeom>
          </p:spPr>
        </p:pic>
      </p:grpSp>
      <p:pic>
        <p:nvPicPr>
          <p:cNvPr id="30" name="Picture 29" descr="A white fish with a black background&#10;&#10;Description automatically generated">
            <a:extLst>
              <a:ext uri="{FF2B5EF4-FFF2-40B4-BE49-F238E27FC236}">
                <a16:creationId xmlns:a16="http://schemas.microsoft.com/office/drawing/2014/main" id="{C7A63CE5-356B-7F9F-361C-0928C57140D8}"/>
              </a:ext>
            </a:extLst>
          </p:cNvPr>
          <p:cNvPicPr>
            <a:picLocks noChangeAspect="1"/>
          </p:cNvPicPr>
          <p:nvPr/>
        </p:nvPicPr>
        <p:blipFill>
          <a:blip r:embed="rId4"/>
          <a:stretch>
            <a:fillRect/>
          </a:stretch>
        </p:blipFill>
        <p:spPr>
          <a:xfrm>
            <a:off x="9586136" y="5048774"/>
            <a:ext cx="2417280" cy="639702"/>
          </a:xfrm>
          <a:prstGeom prst="rect">
            <a:avLst/>
          </a:prstGeom>
        </p:spPr>
      </p:pic>
      <p:cxnSp>
        <p:nvCxnSpPr>
          <p:cNvPr id="62" name="Connector: Elbow 61">
            <a:extLst>
              <a:ext uri="{FF2B5EF4-FFF2-40B4-BE49-F238E27FC236}">
                <a16:creationId xmlns:a16="http://schemas.microsoft.com/office/drawing/2014/main" id="{80F0B8CB-1C9F-95D9-7181-2A99FA7E4C0C}"/>
              </a:ext>
            </a:extLst>
          </p:cNvPr>
          <p:cNvCxnSpPr>
            <a:cxnSpLocks/>
          </p:cNvCxnSpPr>
          <p:nvPr/>
        </p:nvCxnSpPr>
        <p:spPr>
          <a:xfrm rot="10800000">
            <a:off x="2721659" y="2612307"/>
            <a:ext cx="3536302" cy="453448"/>
          </a:xfrm>
          <a:prstGeom prst="bentConnector3">
            <a:avLst>
              <a:gd name="adj1" fmla="val 88786"/>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62D6EFD-5533-2067-9C37-CF487A9F2E2C}"/>
              </a:ext>
            </a:extLst>
          </p:cNvPr>
          <p:cNvGrpSpPr/>
          <p:nvPr/>
        </p:nvGrpSpPr>
        <p:grpSpPr>
          <a:xfrm>
            <a:off x="841990" y="5038797"/>
            <a:ext cx="1520280" cy="649678"/>
            <a:chOff x="591452" y="5033175"/>
            <a:chExt cx="1520280" cy="649678"/>
          </a:xfrm>
        </p:grpSpPr>
        <p:pic>
          <p:nvPicPr>
            <p:cNvPr id="80" name="Picture 79" descr="A close up of a fish&#10;&#10;Description automatically generated">
              <a:extLst>
                <a:ext uri="{FF2B5EF4-FFF2-40B4-BE49-F238E27FC236}">
                  <a16:creationId xmlns:a16="http://schemas.microsoft.com/office/drawing/2014/main" id="{0FB58057-3FC2-B674-E640-D2137BBC1F8D}"/>
                </a:ext>
              </a:extLst>
            </p:cNvPr>
            <p:cNvPicPr>
              <a:picLocks noChangeAspect="1"/>
            </p:cNvPicPr>
            <p:nvPr/>
          </p:nvPicPr>
          <p:blipFill>
            <a:blip r:embed="rId7"/>
            <a:stretch>
              <a:fillRect/>
            </a:stretch>
          </p:blipFill>
          <p:spPr>
            <a:xfrm>
              <a:off x="591452" y="5033175"/>
              <a:ext cx="736688" cy="649678"/>
            </a:xfrm>
            <a:prstGeom prst="rect">
              <a:avLst/>
            </a:prstGeom>
          </p:spPr>
        </p:pic>
        <p:pic>
          <p:nvPicPr>
            <p:cNvPr id="81" name="Picture 80" descr="A close up of a fish&#10;&#10;Description automatically generated">
              <a:extLst>
                <a:ext uri="{FF2B5EF4-FFF2-40B4-BE49-F238E27FC236}">
                  <a16:creationId xmlns:a16="http://schemas.microsoft.com/office/drawing/2014/main" id="{923FC4AD-DF84-94EB-69BB-27973BC4AF56}"/>
                </a:ext>
              </a:extLst>
            </p:cNvPr>
            <p:cNvPicPr>
              <a:picLocks noChangeAspect="1"/>
            </p:cNvPicPr>
            <p:nvPr/>
          </p:nvPicPr>
          <p:blipFill>
            <a:blip r:embed="rId8"/>
            <a:stretch>
              <a:fillRect/>
            </a:stretch>
          </p:blipFill>
          <p:spPr>
            <a:xfrm>
              <a:off x="1375043" y="5033175"/>
              <a:ext cx="736689" cy="649678"/>
            </a:xfrm>
            <a:prstGeom prst="rect">
              <a:avLst/>
            </a:prstGeom>
          </p:spPr>
        </p:pic>
      </p:grpSp>
      <p:sp>
        <p:nvSpPr>
          <p:cNvPr id="87" name="TextBox 86">
            <a:extLst>
              <a:ext uri="{FF2B5EF4-FFF2-40B4-BE49-F238E27FC236}">
                <a16:creationId xmlns:a16="http://schemas.microsoft.com/office/drawing/2014/main" id="{E56423E9-B9A2-F01A-BCD8-50B2DB47E871}"/>
              </a:ext>
            </a:extLst>
          </p:cNvPr>
          <p:cNvSpPr txBox="1"/>
          <p:nvPr/>
        </p:nvSpPr>
        <p:spPr>
          <a:xfrm>
            <a:off x="4454690" y="6246350"/>
            <a:ext cx="3282619" cy="369332"/>
          </a:xfrm>
          <a:prstGeom prst="rect">
            <a:avLst/>
          </a:prstGeom>
          <a:noFill/>
        </p:spPr>
        <p:txBody>
          <a:bodyPr wrap="square" rtlCol="0">
            <a:spAutoFit/>
          </a:bodyPr>
          <a:lstStyle/>
          <a:p>
            <a:pPr algn="ctr"/>
            <a:r>
              <a:rPr lang="en-US" sz="1800">
                <a:solidFill>
                  <a:schemeClr val="tx1">
                    <a:alpha val="71000"/>
                  </a:schemeClr>
                </a:solidFill>
                <a:latin typeface="K2D" panose="020B0604020202020204" charset="-34"/>
                <a:cs typeface="K2D" panose="020B0604020202020204" charset="-34"/>
              </a:rPr>
              <a:t>Lưu đồ thực hiện</a:t>
            </a:r>
            <a:endParaRPr lang="en-US" sz="1600" dirty="0">
              <a:solidFill>
                <a:schemeClr val="tx1">
                  <a:alpha val="71000"/>
                </a:schemeClr>
              </a:solidFill>
              <a:latin typeface="K2D" panose="020B0604020202020204" charset="-34"/>
              <a:cs typeface="K2D" panose="020B0604020202020204" charset="-34"/>
            </a:endParaRPr>
          </a:p>
        </p:txBody>
      </p:sp>
      <p:sp>
        <p:nvSpPr>
          <p:cNvPr id="2" name="TextBox 1">
            <a:extLst>
              <a:ext uri="{FF2B5EF4-FFF2-40B4-BE49-F238E27FC236}">
                <a16:creationId xmlns:a16="http://schemas.microsoft.com/office/drawing/2014/main" id="{EC9FC5EB-8B00-4E87-EA64-F2932A69DE34}"/>
              </a:ext>
            </a:extLst>
          </p:cNvPr>
          <p:cNvSpPr txBox="1"/>
          <p:nvPr/>
        </p:nvSpPr>
        <p:spPr>
          <a:xfrm>
            <a:off x="1676400" y="942571"/>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MẶC BỤNG</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3992579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E8219C-E2B7-D49F-E4E9-384A1EC439BB}"/>
              </a:ext>
            </a:extLst>
          </p:cNvPr>
          <p:cNvSpPr txBox="1"/>
          <p:nvPr/>
        </p:nvSpPr>
        <p:spPr>
          <a:xfrm>
            <a:off x="472105" y="1578353"/>
            <a:ext cx="11032540" cy="4093685"/>
          </a:xfrm>
          <a:prstGeom prst="rect">
            <a:avLst/>
          </a:prstGeom>
          <a:noFill/>
        </p:spPr>
        <p:txBody>
          <a:bodyPr wrap="square" rtlCol="0">
            <a:spAutoFit/>
          </a:bodyPr>
          <a:lstStyle/>
          <a:p>
            <a:pPr>
              <a:lnSpc>
                <a:spcPct val="150000"/>
              </a:lnSpc>
            </a:pPr>
            <a:r>
              <a:rPr lang="en-US" sz="2200">
                <a:effectLst/>
                <a:latin typeface="K2D" panose="020B0604020202020204" charset="-34"/>
                <a:ea typeface="Times New Roman" panose="02020603050405020304" pitchFamily="18" charset="0"/>
                <a:cs typeface="K2D" panose="020B0604020202020204" charset="-34"/>
              </a:rPr>
              <a:t>Vị trí tiêm phụ thuộc vào chiều dài từ đầu đến góc vi bụng (F) nên ta cần phải biết chiều dài này từ đó để xác định vị trí tiêm.</a:t>
            </a:r>
          </a:p>
          <a:p>
            <a:pPr>
              <a:lnSpc>
                <a:spcPct val="150000"/>
              </a:lnSpc>
            </a:pPr>
            <a:endParaRPr lang="en-US" sz="2200">
              <a:effectLst/>
              <a:latin typeface="K2D" panose="020B0604020202020204" charset="-34"/>
              <a:ea typeface="Times New Roman" panose="02020603050405020304" pitchFamily="18" charset="0"/>
              <a:cs typeface="K2D" panose="020B0604020202020204" charset="-34"/>
            </a:endParaRPr>
          </a:p>
          <a:p>
            <a:pPr marL="457200" indent="-457200">
              <a:lnSpc>
                <a:spcPct val="150000"/>
              </a:lnSpc>
              <a:buFont typeface="+mj-lt"/>
              <a:buAutoNum type="arabicPeriod"/>
            </a:pPr>
            <a:r>
              <a:rPr lang="en-US" sz="2200">
                <a:latin typeface="K2D" panose="020B0604020202020204" charset="-34"/>
                <a:ea typeface="Times New Roman" panose="02020603050405020304" pitchFamily="18" charset="0"/>
                <a:cs typeface="K2D" panose="020B0604020202020204" charset="-34"/>
              </a:rPr>
              <a:t>Xác định chiều dài F.</a:t>
            </a:r>
          </a:p>
          <a:p>
            <a:pPr>
              <a:lnSpc>
                <a:spcPct val="150000"/>
              </a:lnSpc>
            </a:pPr>
            <a:r>
              <a:rPr lang="en-US" sz="2200">
                <a:latin typeface="K2D" panose="020B0604020202020204" charset="-34"/>
                <a:ea typeface="Times New Roman" panose="02020603050405020304" pitchFamily="18" charset="0"/>
                <a:cs typeface="K2D" panose="020B0604020202020204" charset="-34"/>
              </a:rPr>
              <a:t>- Thực hiện thông qua chiều dài tổng.</a:t>
            </a:r>
          </a:p>
          <a:p>
            <a:pPr marL="457200" indent="-457200">
              <a:lnSpc>
                <a:spcPct val="150000"/>
              </a:lnSpc>
              <a:buAutoNum type="arabicPeriod" startAt="2"/>
            </a:pPr>
            <a:r>
              <a:rPr lang="en-US" sz="2200">
                <a:effectLst/>
                <a:latin typeface="K2D" panose="020B0604020202020204" charset="-34"/>
                <a:ea typeface="Times New Roman" panose="02020603050405020304" pitchFamily="18" charset="0"/>
                <a:cs typeface="K2D" panose="020B0604020202020204" charset="-34"/>
              </a:rPr>
              <a:t>Xác định điểm tiêm.</a:t>
            </a:r>
          </a:p>
          <a:p>
            <a:pPr>
              <a:lnSpc>
                <a:spcPct val="150000"/>
              </a:lnSpc>
            </a:pPr>
            <a:r>
              <a:rPr lang="en-US" sz="2200">
                <a:latin typeface="K2D" panose="020B0604020202020204" charset="-34"/>
                <a:ea typeface="Calibri" panose="020F0502020204030204" pitchFamily="34" charset="0"/>
                <a:cs typeface="K2D" panose="020B0604020202020204" charset="-34"/>
              </a:rPr>
              <a:t>- Điểm tiêm = 0.625F.</a:t>
            </a:r>
          </a:p>
          <a:p>
            <a:pPr>
              <a:lnSpc>
                <a:spcPct val="150000"/>
              </a:lnSpc>
            </a:pPr>
            <a:endParaRPr lang="en-US" sz="2200">
              <a:latin typeface="K2D" panose="020B0604020202020204" charset="-34"/>
              <a:ea typeface="Calibri" panose="020F0502020204030204" pitchFamily="34" charset="0"/>
              <a:cs typeface="K2D" panose="020B0604020202020204" charset="-34"/>
            </a:endParaRPr>
          </a:p>
        </p:txBody>
      </p:sp>
      <p:sp>
        <p:nvSpPr>
          <p:cNvPr id="5" name="Title 1">
            <a:extLst>
              <a:ext uri="{FF2B5EF4-FFF2-40B4-BE49-F238E27FC236}">
                <a16:creationId xmlns:a16="http://schemas.microsoft.com/office/drawing/2014/main" id="{55EAA25F-0E2A-73D6-A0EE-C27D46CF5D68}"/>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PHẦN MỀM</a:t>
            </a:r>
          </a:p>
        </p:txBody>
      </p:sp>
      <p:sp>
        <p:nvSpPr>
          <p:cNvPr id="6" name="Oval 5">
            <a:extLst>
              <a:ext uri="{FF2B5EF4-FFF2-40B4-BE49-F238E27FC236}">
                <a16:creationId xmlns:a16="http://schemas.microsoft.com/office/drawing/2014/main" id="{32D72F96-3A19-AA7C-327F-658B032D10A1}"/>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2.4</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7" name="TextBox 6">
            <a:extLst>
              <a:ext uri="{FF2B5EF4-FFF2-40B4-BE49-F238E27FC236}">
                <a16:creationId xmlns:a16="http://schemas.microsoft.com/office/drawing/2014/main" id="{77532028-7022-5C02-A533-7861D735B188}"/>
              </a:ext>
            </a:extLst>
          </p:cNvPr>
          <p:cNvSpPr txBox="1"/>
          <p:nvPr/>
        </p:nvSpPr>
        <p:spPr>
          <a:xfrm>
            <a:off x="1676400" y="942571"/>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VỊ TRÍ TIÊM</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9" name="TextBox 8">
            <a:extLst>
              <a:ext uri="{FF2B5EF4-FFF2-40B4-BE49-F238E27FC236}">
                <a16:creationId xmlns:a16="http://schemas.microsoft.com/office/drawing/2014/main" id="{D190CF9E-D675-66D0-88C9-213813E04C06}"/>
              </a:ext>
            </a:extLst>
          </p:cNvPr>
          <p:cNvSpPr txBox="1"/>
          <p:nvPr/>
        </p:nvSpPr>
        <p:spPr>
          <a:xfrm>
            <a:off x="7162446" y="5776999"/>
            <a:ext cx="32826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Mô tả chọn vị trí tiêm</a:t>
            </a:r>
            <a:endParaRPr kumimoji="0" lang="en-US" sz="16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pic>
        <p:nvPicPr>
          <p:cNvPr id="4" name="Picture 3" descr="A close-up of a fish&#10;&#10;Description automatically generated">
            <a:extLst>
              <a:ext uri="{FF2B5EF4-FFF2-40B4-BE49-F238E27FC236}">
                <a16:creationId xmlns:a16="http://schemas.microsoft.com/office/drawing/2014/main" id="{3EB60E59-D707-6C77-0313-F5E605C415A5}"/>
              </a:ext>
            </a:extLst>
          </p:cNvPr>
          <p:cNvPicPr>
            <a:picLocks noChangeAspect="1"/>
          </p:cNvPicPr>
          <p:nvPr/>
        </p:nvPicPr>
        <p:blipFill>
          <a:blip r:embed="rId2"/>
          <a:stretch>
            <a:fillRect/>
          </a:stretch>
        </p:blipFill>
        <p:spPr>
          <a:xfrm>
            <a:off x="5359364" y="2836507"/>
            <a:ext cx="6344947" cy="2668554"/>
          </a:xfrm>
          <a:prstGeom prst="rect">
            <a:avLst/>
          </a:prstGeom>
        </p:spPr>
      </p:pic>
    </p:spTree>
    <p:extLst>
      <p:ext uri="{BB962C8B-B14F-4D97-AF65-F5344CB8AC3E}">
        <p14:creationId xmlns:p14="http://schemas.microsoft.com/office/powerpoint/2010/main" val="301856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3" name="Rounded Rectangle 2">
            <a:extLst>
              <a:ext uri="{FF2B5EF4-FFF2-40B4-BE49-F238E27FC236}">
                <a16:creationId xmlns:a16="http://schemas.microsoft.com/office/drawing/2014/main" id="{327ABE11-C248-AC97-FDC7-8635CB6618F7}"/>
              </a:ext>
            </a:extLst>
          </p:cNvPr>
          <p:cNvSpPr/>
          <p:nvPr/>
        </p:nvSpPr>
        <p:spPr>
          <a:xfrm>
            <a:off x="741826" y="3411596"/>
            <a:ext cx="2341162" cy="1758461"/>
          </a:xfrm>
          <a:prstGeom prst="roundRect">
            <a:avLst/>
          </a:prstGeom>
          <a:solidFill>
            <a:schemeClr val="accent5">
              <a:lumMod val="20000"/>
              <a:lumOff val="80000"/>
            </a:schemeClr>
          </a:solidFill>
          <a:ln w="76200">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K2D" panose="020B0604020202020204" charset="-34"/>
              </a:rPr>
              <a:t>Tổng quan đề tài</a:t>
            </a:r>
            <a:endParaRPr lang="en-US" sz="2800" b="1" dirty="0">
              <a:solidFill>
                <a:schemeClr val="tx1"/>
              </a:solidFill>
              <a:latin typeface="K2D" panose="020B0604020202020204" charset="-34"/>
            </a:endParaRPr>
          </a:p>
        </p:txBody>
      </p:sp>
      <p:sp>
        <p:nvSpPr>
          <p:cNvPr id="4" name="Oval 3">
            <a:extLst>
              <a:ext uri="{FF2B5EF4-FFF2-40B4-BE49-F238E27FC236}">
                <a16:creationId xmlns:a16="http://schemas.microsoft.com/office/drawing/2014/main" id="{7BF19F49-9C72-2CDA-7AD2-49F417523248}"/>
              </a:ext>
            </a:extLst>
          </p:cNvPr>
          <p:cNvSpPr/>
          <p:nvPr/>
        </p:nvSpPr>
        <p:spPr>
          <a:xfrm>
            <a:off x="2782549" y="3138546"/>
            <a:ext cx="600877" cy="546100"/>
          </a:xfrm>
          <a:prstGeom prst="ellipse">
            <a:avLst/>
          </a:prstGeom>
          <a:solidFill>
            <a:schemeClr val="tx1"/>
          </a:solidFill>
          <a:ln>
            <a:solidFill>
              <a:schemeClr val="bg1">
                <a:alpha val="51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solidFill>
                  <a:schemeClr val="bg1"/>
                </a:solidFill>
                <a:latin typeface="K2D" panose="020B0604020202020204" charset="-34"/>
              </a:rPr>
              <a:t>1</a:t>
            </a:r>
          </a:p>
        </p:txBody>
      </p:sp>
      <p:sp>
        <p:nvSpPr>
          <p:cNvPr id="6" name="Rounded Rectangle 16">
            <a:extLst>
              <a:ext uri="{FF2B5EF4-FFF2-40B4-BE49-F238E27FC236}">
                <a16:creationId xmlns:a16="http://schemas.microsoft.com/office/drawing/2014/main" id="{87E6F277-8E40-0578-B798-67E820290AED}"/>
              </a:ext>
            </a:extLst>
          </p:cNvPr>
          <p:cNvSpPr/>
          <p:nvPr/>
        </p:nvSpPr>
        <p:spPr>
          <a:xfrm>
            <a:off x="3817017" y="3411596"/>
            <a:ext cx="2127739" cy="1758461"/>
          </a:xfrm>
          <a:prstGeom prst="roundRect">
            <a:avLst/>
          </a:prstGeom>
          <a:solidFill>
            <a:schemeClr val="accent5">
              <a:lumMod val="20000"/>
              <a:lumOff val="80000"/>
            </a:schemeClr>
          </a:solidFill>
          <a:ln w="76200">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K2D" panose="020B0604020202020204" charset="-34"/>
              </a:rPr>
              <a:t>Thiết kế</a:t>
            </a:r>
          </a:p>
        </p:txBody>
      </p:sp>
      <p:sp>
        <p:nvSpPr>
          <p:cNvPr id="7" name="Oval 6">
            <a:extLst>
              <a:ext uri="{FF2B5EF4-FFF2-40B4-BE49-F238E27FC236}">
                <a16:creationId xmlns:a16="http://schemas.microsoft.com/office/drawing/2014/main" id="{FCA68391-F72A-E585-D08B-FAAB1A582E7E}"/>
              </a:ext>
            </a:extLst>
          </p:cNvPr>
          <p:cNvSpPr/>
          <p:nvPr/>
        </p:nvSpPr>
        <p:spPr>
          <a:xfrm>
            <a:off x="5671706" y="3138546"/>
            <a:ext cx="546100" cy="546100"/>
          </a:xfrm>
          <a:prstGeom prst="ellipse">
            <a:avLst/>
          </a:prstGeom>
          <a:solidFill>
            <a:schemeClr val="tx1"/>
          </a:solidFill>
          <a:ln>
            <a:solidFill>
              <a:schemeClr val="bg1">
                <a:alpha val="51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solidFill>
                  <a:schemeClr val="bg1"/>
                </a:solidFill>
                <a:latin typeface="K2D" panose="020B0604020202020204" charset="-34"/>
              </a:rPr>
              <a:t>2</a:t>
            </a:r>
          </a:p>
        </p:txBody>
      </p:sp>
      <p:sp>
        <p:nvSpPr>
          <p:cNvPr id="9" name="Rounded Rectangle 19">
            <a:extLst>
              <a:ext uri="{FF2B5EF4-FFF2-40B4-BE49-F238E27FC236}">
                <a16:creationId xmlns:a16="http://schemas.microsoft.com/office/drawing/2014/main" id="{FE21FDD6-E6B3-5D06-16F9-6A13F24D72BA}"/>
              </a:ext>
            </a:extLst>
          </p:cNvPr>
          <p:cNvSpPr/>
          <p:nvPr/>
        </p:nvSpPr>
        <p:spPr>
          <a:xfrm>
            <a:off x="6651397" y="3411596"/>
            <a:ext cx="2127739" cy="1758461"/>
          </a:xfrm>
          <a:prstGeom prst="roundRect">
            <a:avLst/>
          </a:prstGeom>
          <a:solidFill>
            <a:schemeClr val="accent5">
              <a:lumMod val="20000"/>
              <a:lumOff val="80000"/>
            </a:schemeClr>
          </a:solidFill>
          <a:ln w="76200">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K2D" panose="020B0604020202020204" charset="-34"/>
              </a:rPr>
              <a:t>Kết quả</a:t>
            </a:r>
          </a:p>
        </p:txBody>
      </p:sp>
      <p:sp>
        <p:nvSpPr>
          <p:cNvPr id="10" name="Oval 9">
            <a:extLst>
              <a:ext uri="{FF2B5EF4-FFF2-40B4-BE49-F238E27FC236}">
                <a16:creationId xmlns:a16="http://schemas.microsoft.com/office/drawing/2014/main" id="{48F8AA1B-B9D6-8EE1-28F5-A8D8472CF455}"/>
              </a:ext>
            </a:extLst>
          </p:cNvPr>
          <p:cNvSpPr/>
          <p:nvPr/>
        </p:nvSpPr>
        <p:spPr>
          <a:xfrm>
            <a:off x="8506086" y="3138546"/>
            <a:ext cx="546100" cy="546100"/>
          </a:xfrm>
          <a:prstGeom prst="ellipse">
            <a:avLst/>
          </a:prstGeom>
          <a:solidFill>
            <a:schemeClr val="tx1"/>
          </a:solidFill>
          <a:ln>
            <a:solidFill>
              <a:schemeClr val="bg1">
                <a:alpha val="51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solidFill>
                  <a:schemeClr val="bg1"/>
                </a:solidFill>
                <a:latin typeface="K2D" panose="020B0604020202020204" charset="-34"/>
              </a:rPr>
              <a:t>3</a:t>
            </a:r>
          </a:p>
        </p:txBody>
      </p:sp>
      <p:sp>
        <p:nvSpPr>
          <p:cNvPr id="12" name="Rounded Rectangle 22">
            <a:extLst>
              <a:ext uri="{FF2B5EF4-FFF2-40B4-BE49-F238E27FC236}">
                <a16:creationId xmlns:a16="http://schemas.microsoft.com/office/drawing/2014/main" id="{C61026E7-B2DA-0562-A2BA-A59A60E3C6D0}"/>
              </a:ext>
            </a:extLst>
          </p:cNvPr>
          <p:cNvSpPr/>
          <p:nvPr/>
        </p:nvSpPr>
        <p:spPr>
          <a:xfrm>
            <a:off x="9485776" y="3411596"/>
            <a:ext cx="2127739" cy="1758461"/>
          </a:xfrm>
          <a:prstGeom prst="roundRect">
            <a:avLst/>
          </a:prstGeom>
          <a:solidFill>
            <a:schemeClr val="accent5">
              <a:lumMod val="20000"/>
              <a:lumOff val="80000"/>
            </a:schemeClr>
          </a:solidFill>
          <a:ln w="76200">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K2D" panose="020B0604020202020204" charset="-34"/>
              </a:rPr>
              <a:t>Kiến nghị</a:t>
            </a:r>
            <a:endParaRPr lang="en-US" sz="2800" b="1" dirty="0">
              <a:solidFill>
                <a:schemeClr val="tx1"/>
              </a:solidFill>
              <a:latin typeface="K2D" panose="020B0604020202020204" charset="-34"/>
            </a:endParaRPr>
          </a:p>
        </p:txBody>
      </p:sp>
      <p:sp>
        <p:nvSpPr>
          <p:cNvPr id="13" name="Oval 12">
            <a:extLst>
              <a:ext uri="{FF2B5EF4-FFF2-40B4-BE49-F238E27FC236}">
                <a16:creationId xmlns:a16="http://schemas.microsoft.com/office/drawing/2014/main" id="{B623C635-3926-4C2A-78C1-371DBF1182D6}"/>
              </a:ext>
            </a:extLst>
          </p:cNvPr>
          <p:cNvSpPr/>
          <p:nvPr/>
        </p:nvSpPr>
        <p:spPr>
          <a:xfrm>
            <a:off x="11340465" y="3138546"/>
            <a:ext cx="546100" cy="546100"/>
          </a:xfrm>
          <a:prstGeom prst="ellipse">
            <a:avLst/>
          </a:prstGeom>
          <a:solidFill>
            <a:schemeClr val="tx1"/>
          </a:solidFill>
          <a:ln>
            <a:solidFill>
              <a:schemeClr val="bg1">
                <a:alpha val="51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solidFill>
                  <a:schemeClr val="bg1"/>
                </a:solidFill>
                <a:latin typeface="K2D" panose="020B0604020202020204" charset="-34"/>
              </a:rPr>
              <a:t>4</a:t>
            </a:r>
          </a:p>
        </p:txBody>
      </p:sp>
      <p:sp>
        <p:nvSpPr>
          <p:cNvPr id="16" name="TextBox 15">
            <a:extLst>
              <a:ext uri="{FF2B5EF4-FFF2-40B4-BE49-F238E27FC236}">
                <a16:creationId xmlns:a16="http://schemas.microsoft.com/office/drawing/2014/main" id="{2E5FF693-7628-6B8D-342E-F85585657489}"/>
              </a:ext>
            </a:extLst>
          </p:cNvPr>
          <p:cNvSpPr txBox="1"/>
          <p:nvPr/>
        </p:nvSpPr>
        <p:spPr>
          <a:xfrm>
            <a:off x="3463791" y="1687723"/>
            <a:ext cx="5355744" cy="830997"/>
          </a:xfrm>
          <a:prstGeom prst="rect">
            <a:avLst/>
          </a:prstGeom>
          <a:noFill/>
        </p:spPr>
        <p:txBody>
          <a:bodyPr wrap="square" rtlCol="0">
            <a:spAutoFit/>
          </a:bodyPr>
          <a:lstStyle/>
          <a:p>
            <a:r>
              <a:rPr lang="en-US" sz="4800" b="1" dirty="0">
                <a:solidFill>
                  <a:schemeClr val="bg1"/>
                </a:solidFill>
                <a:latin typeface="K2D" panose="020B0604020202020204" charset="-34"/>
                <a:cs typeface="K2D" panose="020B0604020202020204" charset="-34"/>
              </a:rPr>
              <a:t>NỘI DUNG CHÍNH</a:t>
            </a:r>
          </a:p>
        </p:txBody>
      </p:sp>
      <p:pic>
        <p:nvPicPr>
          <p:cNvPr id="19" name="Picture 18" descr="A blue diamond shaped sign with a torch and flames&#10;&#10;Description automatically generated">
            <a:extLst>
              <a:ext uri="{FF2B5EF4-FFF2-40B4-BE49-F238E27FC236}">
                <a16:creationId xmlns:a16="http://schemas.microsoft.com/office/drawing/2014/main" id="{078555D3-387B-9601-64BB-D1955FABD4ED}"/>
              </a:ext>
            </a:extLst>
          </p:cNvPr>
          <p:cNvPicPr>
            <a:picLocks noChangeAspect="1"/>
          </p:cNvPicPr>
          <p:nvPr/>
        </p:nvPicPr>
        <p:blipFill>
          <a:blip r:embed="rId3"/>
          <a:stretch>
            <a:fillRect/>
          </a:stretch>
        </p:blipFill>
        <p:spPr>
          <a:xfrm>
            <a:off x="367754" y="351291"/>
            <a:ext cx="1758461" cy="175846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FE8219C-E2B7-D49F-E4E9-384A1EC439BB}"/>
              </a:ext>
            </a:extLst>
          </p:cNvPr>
          <p:cNvSpPr txBox="1"/>
          <p:nvPr/>
        </p:nvSpPr>
        <p:spPr>
          <a:xfrm>
            <a:off x="472103" y="1578353"/>
            <a:ext cx="6612033" cy="30780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1"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rPr>
              <a:t>Xác định chiều từ đầu đến góc vi bụng:</a:t>
            </a:r>
            <a:endParaRPr kumimoji="0" lang="en-US" sz="2200" b="0"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endParaRPr>
          </a:p>
          <a:p>
            <a:pPr marL="457200" marR="0" lvl="0" indent="-45720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lang="en-US" sz="2200">
                <a:latin typeface="K2D" panose="020B0604020202020204" charset="-34"/>
                <a:ea typeface="Times New Roman" panose="02020603050405020304" pitchFamily="18" charset="0"/>
                <a:cs typeface="K2D" panose="020B0604020202020204" charset="-34"/>
              </a:rPr>
              <a:t>Thống kê chiều dài tổng và chiều dài từ đầu đến góc vi bụng.</a:t>
            </a:r>
          </a:p>
          <a:p>
            <a:pPr marL="457200" marR="0" lvl="0" indent="-457200" algn="l" defTabSz="914400" rtl="0" eaLnBrk="1" fontAlgn="auto" latinLnBrk="0" hangingPunct="1">
              <a:lnSpc>
                <a:spcPct val="150000"/>
              </a:lnSpc>
              <a:spcBef>
                <a:spcPts val="0"/>
              </a:spcBef>
              <a:spcAft>
                <a:spcPts val="0"/>
              </a:spcAft>
              <a:buClr>
                <a:srgbClr val="000000"/>
              </a:buClr>
              <a:buSzTx/>
              <a:buFont typeface="+mj-lt"/>
              <a:buAutoNum type="arabicPeriod"/>
              <a:tabLst/>
              <a:defRPr/>
            </a:pPr>
            <a:r>
              <a:rPr kumimoji="0" lang="en-US" sz="2200" b="0"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rPr>
              <a:t>Sử dụng dữ liệu xây dựng công thức hồi quy về sự tương quan giữa chiều dài L và F.</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endPar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endParaRPr>
          </a:p>
        </p:txBody>
      </p:sp>
      <p:sp>
        <p:nvSpPr>
          <p:cNvPr id="5" name="Title 1">
            <a:extLst>
              <a:ext uri="{FF2B5EF4-FFF2-40B4-BE49-F238E27FC236}">
                <a16:creationId xmlns:a16="http://schemas.microsoft.com/office/drawing/2014/main" id="{55EAA25F-0E2A-73D6-A0EE-C27D46CF5D68}"/>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PHẦN MỀM</a:t>
            </a:r>
          </a:p>
        </p:txBody>
      </p:sp>
      <p:sp>
        <p:nvSpPr>
          <p:cNvPr id="6" name="Oval 5">
            <a:extLst>
              <a:ext uri="{FF2B5EF4-FFF2-40B4-BE49-F238E27FC236}">
                <a16:creationId xmlns:a16="http://schemas.microsoft.com/office/drawing/2014/main" id="{32D72F96-3A19-AA7C-327F-658B032D10A1}"/>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2.4</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7" name="TextBox 6">
            <a:extLst>
              <a:ext uri="{FF2B5EF4-FFF2-40B4-BE49-F238E27FC236}">
                <a16:creationId xmlns:a16="http://schemas.microsoft.com/office/drawing/2014/main" id="{77532028-7022-5C02-A533-7861D735B188}"/>
              </a:ext>
            </a:extLst>
          </p:cNvPr>
          <p:cNvSpPr txBox="1"/>
          <p:nvPr/>
        </p:nvSpPr>
        <p:spPr>
          <a:xfrm>
            <a:off x="1676400" y="942571"/>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VỊ TRÍ TIÊM</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pic>
        <p:nvPicPr>
          <p:cNvPr id="2" name="Picture 1">
            <a:extLst>
              <a:ext uri="{FF2B5EF4-FFF2-40B4-BE49-F238E27FC236}">
                <a16:creationId xmlns:a16="http://schemas.microsoft.com/office/drawing/2014/main" id="{0E73BB46-4293-6E47-83CA-F24EE3BDFA35}"/>
              </a:ext>
            </a:extLst>
          </p:cNvPr>
          <p:cNvPicPr>
            <a:picLocks noChangeAspect="1"/>
          </p:cNvPicPr>
          <p:nvPr/>
        </p:nvPicPr>
        <p:blipFill>
          <a:blip r:embed="rId2"/>
          <a:stretch>
            <a:fillRect/>
          </a:stretch>
        </p:blipFill>
        <p:spPr>
          <a:xfrm>
            <a:off x="1866355" y="4060513"/>
            <a:ext cx="3677851" cy="2156416"/>
          </a:xfrm>
          <a:prstGeom prst="rect">
            <a:avLst/>
          </a:prstGeom>
        </p:spPr>
      </p:pic>
      <p:sp>
        <p:nvSpPr>
          <p:cNvPr id="4" name="TextBox 3">
            <a:extLst>
              <a:ext uri="{FF2B5EF4-FFF2-40B4-BE49-F238E27FC236}">
                <a16:creationId xmlns:a16="http://schemas.microsoft.com/office/drawing/2014/main" id="{26FF773A-CD0F-1D8F-2495-F56270CED1F0}"/>
              </a:ext>
            </a:extLst>
          </p:cNvPr>
          <p:cNvSpPr txBox="1"/>
          <p:nvPr/>
        </p:nvSpPr>
        <p:spPr>
          <a:xfrm>
            <a:off x="1866355" y="6168367"/>
            <a:ext cx="3282619"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Mô tả các vị trí đo chiều dài</a:t>
            </a:r>
            <a:endParaRPr kumimoji="0" lang="en-US" sz="16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pic>
        <p:nvPicPr>
          <p:cNvPr id="10" name="Picture 9">
            <a:extLst>
              <a:ext uri="{FF2B5EF4-FFF2-40B4-BE49-F238E27FC236}">
                <a16:creationId xmlns:a16="http://schemas.microsoft.com/office/drawing/2014/main" id="{252D431E-DF1E-3BFD-E20F-CB2596E12B29}"/>
              </a:ext>
            </a:extLst>
          </p:cNvPr>
          <p:cNvPicPr>
            <a:picLocks noChangeAspect="1"/>
          </p:cNvPicPr>
          <p:nvPr/>
        </p:nvPicPr>
        <p:blipFill>
          <a:blip r:embed="rId3"/>
          <a:stretch>
            <a:fillRect/>
          </a:stretch>
        </p:blipFill>
        <p:spPr>
          <a:xfrm>
            <a:off x="7227387" y="1404236"/>
            <a:ext cx="4635759" cy="2693504"/>
          </a:xfrm>
          <a:prstGeom prst="rect">
            <a:avLst/>
          </a:prstGeom>
        </p:spPr>
      </p:pic>
      <p:sp>
        <p:nvSpPr>
          <p:cNvPr id="11" name="TextBox 10">
            <a:extLst>
              <a:ext uri="{FF2B5EF4-FFF2-40B4-BE49-F238E27FC236}">
                <a16:creationId xmlns:a16="http://schemas.microsoft.com/office/drawing/2014/main" id="{A552E5F6-99D8-0806-2986-7149C13907F9}"/>
              </a:ext>
            </a:extLst>
          </p:cNvPr>
          <p:cNvSpPr txBox="1"/>
          <p:nvPr/>
        </p:nvSpPr>
        <p:spPr>
          <a:xfrm>
            <a:off x="7634923" y="4137142"/>
            <a:ext cx="38206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Công thức hồi quy về sự tương quan</a:t>
            </a:r>
            <a:endParaRPr kumimoji="0" lang="en-US" sz="16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9C42E8-DDC5-3051-6A28-6E9AC335C384}"/>
                  </a:ext>
                </a:extLst>
              </p:cNvPr>
              <p:cNvSpPr txBox="1"/>
              <p:nvPr/>
            </p:nvSpPr>
            <p:spPr>
              <a:xfrm>
                <a:off x="6609347" y="4472698"/>
                <a:ext cx="5496842" cy="2062359"/>
              </a:xfrm>
              <a:prstGeom prst="rect">
                <a:avLst/>
              </a:prstGeom>
              <a:noFill/>
            </p:spPr>
            <p:txBody>
              <a:bodyPr wrap="square" rtlCol="0">
                <a:spAutoFit/>
              </a:bodyPr>
              <a:lstStyle/>
              <a:p>
                <a:pPr>
                  <a:lnSpc>
                    <a:spcPct val="150000"/>
                  </a:lnSpc>
                </a:pPr>
                <a:r>
                  <a:rPr lang="en-US" sz="2200">
                    <a:latin typeface="K2D" panose="020B0604020202020204" charset="-34"/>
                    <a:ea typeface="Calibri" panose="020F0502020204030204" pitchFamily="34" charset="0"/>
                    <a:cs typeface="Calibri" panose="020F0502020204030204" pitchFamily="34" charset="0"/>
                  </a:rPr>
                  <a:t>Ta có được hàm số :</a:t>
                </a:r>
              </a:p>
              <a:p>
                <a:pPr>
                  <a:lnSpc>
                    <a:spcPct val="150000"/>
                  </a:lnSpc>
                </a:pPr>
                <a:r>
                  <a:rPr lang="en-US" sz="2200">
                    <a:latin typeface="K2D" panose="020B0604020202020204" charset="-34"/>
                    <a:ea typeface="Calibri" panose="020F0502020204030204" pitchFamily="34" charset="0"/>
                    <a:cs typeface="Calibri" panose="020F0502020204030204" pitchFamily="34" charset="0"/>
                  </a:rPr>
                  <a:t>	F = 0.3362L+2.6474</a:t>
                </a:r>
              </a:p>
              <a:p>
                <a:pPr>
                  <a:lnSpc>
                    <a:spcPct val="150000"/>
                  </a:lnSpc>
                </a:pPr>
                <a14:m>
                  <m:oMath xmlns:m="http://schemas.openxmlformats.org/officeDocument/2006/math">
                    <m:r>
                      <a:rPr lang="en-US" sz="2200" b="1" i="1" smtClean="0">
                        <a:latin typeface="Cambria Math" panose="02040503050406030204" pitchFamily="18" charset="0"/>
                        <a:ea typeface="Cambria Math" panose="02040503050406030204" pitchFamily="18" charset="0"/>
                        <a:cs typeface="Calibri" panose="020F0502020204030204" pitchFamily="34" charset="0"/>
                      </a:rPr>
                      <m:t>→</m:t>
                    </m:r>
                  </m:oMath>
                </a14:m>
                <a:r>
                  <a:rPr lang="en-US" sz="2200" b="1">
                    <a:latin typeface="K2D" panose="020B0604020202020204" charset="-34"/>
                    <a:ea typeface="Calibri" panose="020F0502020204030204" pitchFamily="34" charset="0"/>
                    <a:cs typeface="Calibri" panose="020F0502020204030204" pitchFamily="34" charset="0"/>
                  </a:rPr>
                  <a:t>Vị trí tiêm </a:t>
                </a:r>
                <a:r>
                  <a:rPr lang="en-US" sz="2200">
                    <a:latin typeface="K2D" panose="020B0604020202020204" charset="-34"/>
                    <a:ea typeface="Calibri" panose="020F0502020204030204" pitchFamily="34" charset="0"/>
                    <a:cs typeface="Calibri" panose="020F0502020204030204" pitchFamily="34" charset="0"/>
                  </a:rPr>
                  <a:t>= 0.625F</a:t>
                </a:r>
              </a:p>
              <a:p>
                <a:pPr>
                  <a:lnSpc>
                    <a:spcPct val="150000"/>
                  </a:lnSpc>
                </a:pPr>
                <a:r>
                  <a:rPr lang="en-US" sz="2200">
                    <a:latin typeface="K2D" panose="020B0604020202020204" charset="-34"/>
                    <a:ea typeface="Calibri" panose="020F0502020204030204" pitchFamily="34" charset="0"/>
                    <a:cs typeface="Calibri" panose="020F0502020204030204" pitchFamily="34" charset="0"/>
                  </a:rPr>
                  <a:t>	          = 0.625x(0.3362L+2.6474)</a:t>
                </a:r>
                <a:endParaRPr lang="en-US" sz="2200" dirty="0">
                  <a:latin typeface="K2D" panose="020B0604020202020204" charset="-34"/>
                  <a:ea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C99C42E8-DDC5-3051-6A28-6E9AC335C384}"/>
                  </a:ext>
                </a:extLst>
              </p:cNvPr>
              <p:cNvSpPr txBox="1">
                <a:spLocks noRot="1" noChangeAspect="1" noMove="1" noResize="1" noEditPoints="1" noAdjustHandles="1" noChangeArrowheads="1" noChangeShapeType="1" noTextEdit="1"/>
              </p:cNvSpPr>
              <p:nvPr/>
            </p:nvSpPr>
            <p:spPr>
              <a:xfrm>
                <a:off x="6609347" y="4472698"/>
                <a:ext cx="5496842" cy="2062359"/>
              </a:xfrm>
              <a:prstGeom prst="rect">
                <a:avLst/>
              </a:prstGeom>
              <a:blipFill>
                <a:blip r:embed="rId4"/>
                <a:stretch>
                  <a:fillRect l="-1441" b="-5030"/>
                </a:stretch>
              </a:blipFill>
            </p:spPr>
            <p:txBody>
              <a:bodyPr/>
              <a:lstStyle/>
              <a:p>
                <a:r>
                  <a:rPr lang="en-US">
                    <a:noFill/>
                  </a:rPr>
                  <a:t> </a:t>
                </a:r>
              </a:p>
            </p:txBody>
          </p:sp>
        </mc:Fallback>
      </mc:AlternateContent>
    </p:spTree>
    <p:extLst>
      <p:ext uri="{BB962C8B-B14F-4D97-AF65-F5344CB8AC3E}">
        <p14:creationId xmlns:p14="http://schemas.microsoft.com/office/powerpoint/2010/main" val="2356050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EAA25F-0E2A-73D6-A0EE-C27D46CF5D68}"/>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PHẦN MỀM</a:t>
            </a:r>
          </a:p>
        </p:txBody>
      </p:sp>
      <p:sp>
        <p:nvSpPr>
          <p:cNvPr id="6" name="Oval 5">
            <a:extLst>
              <a:ext uri="{FF2B5EF4-FFF2-40B4-BE49-F238E27FC236}">
                <a16:creationId xmlns:a16="http://schemas.microsoft.com/office/drawing/2014/main" id="{32D72F96-3A19-AA7C-327F-658B032D10A1}"/>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2.4</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7" name="TextBox 6">
            <a:extLst>
              <a:ext uri="{FF2B5EF4-FFF2-40B4-BE49-F238E27FC236}">
                <a16:creationId xmlns:a16="http://schemas.microsoft.com/office/drawing/2014/main" id="{77532028-7022-5C02-A533-7861D735B188}"/>
              </a:ext>
            </a:extLst>
          </p:cNvPr>
          <p:cNvSpPr txBox="1"/>
          <p:nvPr/>
        </p:nvSpPr>
        <p:spPr>
          <a:xfrm>
            <a:off x="1676400" y="942571"/>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VỊ TRÍ TIÊM</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9" name="TextBox 8">
            <a:extLst>
              <a:ext uri="{FF2B5EF4-FFF2-40B4-BE49-F238E27FC236}">
                <a16:creationId xmlns:a16="http://schemas.microsoft.com/office/drawing/2014/main" id="{D190CF9E-D675-66D0-88C9-213813E04C06}"/>
              </a:ext>
            </a:extLst>
          </p:cNvPr>
          <p:cNvSpPr txBox="1"/>
          <p:nvPr/>
        </p:nvSpPr>
        <p:spPr>
          <a:xfrm>
            <a:off x="4454690" y="6208727"/>
            <a:ext cx="32826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Quy trình xác định mặc bụng</a:t>
            </a:r>
            <a:endParaRPr kumimoji="0" lang="en-US" sz="16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37D2634-1EC9-1131-3E3F-4554980E38B2}"/>
                  </a:ext>
                </a:extLst>
              </p:cNvPr>
              <p:cNvSpPr txBox="1"/>
              <p:nvPr/>
            </p:nvSpPr>
            <p:spPr>
              <a:xfrm>
                <a:off x="170141" y="1526972"/>
                <a:ext cx="7567168" cy="307802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1"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rPr>
                  <a:t>Xác định chiều dài của cá:</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200">
                    <a:latin typeface="K2D" panose="020B0604020202020204" charset="-34"/>
                    <a:ea typeface="Times New Roman" panose="02020603050405020304" pitchFamily="18" charset="0"/>
                    <a:cs typeface="K2D" panose="020B0604020202020204" charset="-34"/>
                  </a:rPr>
                  <a:t>- Tính dọc theo thân cá của thầy Lương Vinh Quoc Danh </a:t>
                </a:r>
                <a:r>
                  <a:rPr lang="en-US" sz="1200">
                    <a:latin typeface="K2D" panose="020B0604020202020204" charset="-34"/>
                    <a:ea typeface="Times New Roman" panose="02020603050405020304" pitchFamily="18" charset="0"/>
                    <a:cs typeface="K2D" panose="020B0604020202020204" charset="-34"/>
                  </a:rPr>
                  <a:t>[1]</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rPr>
                  <a:t>- Ph</a:t>
                </a:r>
                <a:r>
                  <a:rPr lang="en-US" sz="2200">
                    <a:latin typeface="K2D" panose="020B0604020202020204" charset="-34"/>
                    <a:ea typeface="Times New Roman" panose="02020603050405020304" pitchFamily="18" charset="0"/>
                    <a:cs typeface="K2D" panose="020B0604020202020204" charset="-34"/>
                  </a:rPr>
                  <a:t>ân đoạn ảnh của </a:t>
                </a:r>
                <a:r>
                  <a:rPr lang="en-US" sz="2200">
                    <a:effectLst/>
                    <a:latin typeface="K2D" panose="020B0604020202020204" charset="-34"/>
                    <a:ea typeface="Times New Roman" panose="02020603050405020304" pitchFamily="18" charset="0"/>
                    <a:cs typeface="K2D" panose="020B0604020202020204" charset="-34"/>
                  </a:rPr>
                  <a:t>N.J.C. Strachan </a:t>
                </a:r>
                <a:r>
                  <a:rPr lang="en-US" sz="1200">
                    <a:effectLst/>
                    <a:latin typeface="K2D" panose="020B0604020202020204" charset="-34"/>
                    <a:ea typeface="Times New Roman" panose="02020603050405020304" pitchFamily="18" charset="0"/>
                    <a:cs typeface="K2D" panose="020B0604020202020204" charset="-34"/>
                  </a:rPr>
                  <a:t>[2]</a:t>
                </a:r>
              </a:p>
              <a:p>
                <a:pPr marL="342900" marR="0" lvl="0" indent="-34290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2200" b="0" i="0" u="none" strike="noStrike" kern="0" cap="none" spc="-100" normalizeH="0" noProof="0">
                    <a:ln>
                      <a:noFill/>
                    </a:ln>
                    <a:solidFill>
                      <a:srgbClr val="000000"/>
                    </a:solidFill>
                    <a:uLnTx/>
                    <a:uFillTx/>
                    <a:latin typeface="K2D" panose="020B0604020202020204" charset="-34"/>
                    <a:ea typeface="Times New Roman" panose="02020603050405020304" pitchFamily="18" charset="0"/>
                    <a:cs typeface="K2D" panose="020B0604020202020204" charset="-34"/>
                    <a:sym typeface="Arial"/>
                  </a:rPr>
                  <a:t>Chia cá thành các đoạn nhỏ tại các vị trí dọc theo thân.</a:t>
                </a:r>
              </a:p>
              <a:p>
                <a:pPr marL="342900" marR="0" lvl="0" indent="-34290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lang="en-US" sz="2200">
                    <a:effectLst/>
                    <a:latin typeface="K2D" panose="020B0604020202020204" charset="-34"/>
                    <a:ea typeface="Times New Roman" panose="02020603050405020304" pitchFamily="18" charset="0"/>
                    <a:cs typeface="K2D" panose="020B0604020202020204" charset="-34"/>
                  </a:rPr>
                  <a:t>Tính tổng các đoạn thẳng ta có được chiều dài.</a:t>
                </a:r>
              </a:p>
              <a:p>
                <a:pPr marL="342900" marR="0" lvl="0" indent="-34290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2200" b="0" i="0" u="none" strike="noStrike" kern="0" cap="none" spc="0" normalizeH="0" baseline="0" noProof="0">
                    <a:ln>
                      <a:noFill/>
                    </a:ln>
                    <a:solidFill>
                      <a:srgbClr val="000000"/>
                    </a:solidFill>
                    <a:uLnTx/>
                    <a:uFillTx/>
                    <a:latin typeface="K2D" panose="020B0604020202020204" charset="-34"/>
                    <a:ea typeface="Times New Roman" panose="02020603050405020304" pitchFamily="18" charset="0"/>
                    <a:cs typeface="K2D" panose="020B0604020202020204" charset="-34"/>
                    <a:sym typeface="Arial"/>
                  </a:rPr>
                  <a:t>Sai số trung bình là </a:t>
                </a:r>
                <a14:m>
                  <m:oMath xmlns:m="http://schemas.openxmlformats.org/officeDocument/2006/math">
                    <m:r>
                      <a:rPr kumimoji="0" lang="en-US" sz="2200" b="0" i="1" u="none" strike="noStrike" kern="0" cap="none" spc="0" normalizeH="0" baseline="0" noProof="0" smtClean="0">
                        <a:ln>
                          <a:noFill/>
                        </a:ln>
                        <a:solidFill>
                          <a:srgbClr val="000000"/>
                        </a:solidFill>
                        <a:uLnTx/>
                        <a:uFillTx/>
                        <a:latin typeface="Cambria Math" panose="02040503050406030204" pitchFamily="18" charset="0"/>
                        <a:ea typeface="Cambria Math" panose="02040503050406030204" pitchFamily="18" charset="0"/>
                        <a:cs typeface="K2D" panose="020B0604020202020204" charset="-34"/>
                        <a:sym typeface="Arial"/>
                      </a:rPr>
                      <m:t>±</m:t>
                    </m:r>
                  </m:oMath>
                </a14:m>
                <a:r>
                  <a:rPr kumimoji="0" lang="en-US" sz="2200" b="0"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rPr>
                  <a:t>1mm.</a:t>
                </a:r>
              </a:p>
            </p:txBody>
          </p:sp>
        </mc:Choice>
        <mc:Fallback>
          <p:sp>
            <p:nvSpPr>
              <p:cNvPr id="2" name="TextBox 1">
                <a:extLst>
                  <a:ext uri="{FF2B5EF4-FFF2-40B4-BE49-F238E27FC236}">
                    <a16:creationId xmlns:a16="http://schemas.microsoft.com/office/drawing/2014/main" id="{437D2634-1EC9-1131-3E3F-4554980E38B2}"/>
                  </a:ext>
                </a:extLst>
              </p:cNvPr>
              <p:cNvSpPr txBox="1">
                <a:spLocks noRot="1" noChangeAspect="1" noMove="1" noResize="1" noEditPoints="1" noAdjustHandles="1" noChangeArrowheads="1" noChangeShapeType="1" noTextEdit="1"/>
              </p:cNvSpPr>
              <p:nvPr/>
            </p:nvSpPr>
            <p:spPr>
              <a:xfrm>
                <a:off x="170141" y="1526972"/>
                <a:ext cx="7567168" cy="3078022"/>
              </a:xfrm>
              <a:prstGeom prst="rect">
                <a:avLst/>
              </a:prstGeom>
              <a:blipFill>
                <a:blip r:embed="rId2"/>
                <a:stretch>
                  <a:fillRect l="-1048" b="-316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848376-B44D-8B81-D007-968B8B32B885}"/>
              </a:ext>
            </a:extLst>
          </p:cNvPr>
          <p:cNvPicPr>
            <a:picLocks noChangeAspect="1"/>
          </p:cNvPicPr>
          <p:nvPr/>
        </p:nvPicPr>
        <p:blipFill rotWithShape="1">
          <a:blip r:embed="rId3"/>
          <a:srcRect t="45836"/>
          <a:stretch/>
        </p:blipFill>
        <p:spPr>
          <a:xfrm>
            <a:off x="7668854" y="3726044"/>
            <a:ext cx="4281167" cy="1880179"/>
          </a:xfrm>
          <a:prstGeom prst="rect">
            <a:avLst/>
          </a:prstGeom>
        </p:spPr>
      </p:pic>
      <p:pic>
        <p:nvPicPr>
          <p:cNvPr id="4" name="Picture 3">
            <a:extLst>
              <a:ext uri="{FF2B5EF4-FFF2-40B4-BE49-F238E27FC236}">
                <a16:creationId xmlns:a16="http://schemas.microsoft.com/office/drawing/2014/main" id="{FCF70BEE-49B5-E2F7-5FB7-334F74097C60}"/>
              </a:ext>
            </a:extLst>
          </p:cNvPr>
          <p:cNvPicPr>
            <a:picLocks noChangeAspect="1"/>
          </p:cNvPicPr>
          <p:nvPr/>
        </p:nvPicPr>
        <p:blipFill>
          <a:blip r:embed="rId4"/>
          <a:stretch>
            <a:fillRect/>
          </a:stretch>
        </p:blipFill>
        <p:spPr>
          <a:xfrm>
            <a:off x="7668855" y="1664671"/>
            <a:ext cx="4281168" cy="1293642"/>
          </a:xfrm>
          <a:prstGeom prst="rect">
            <a:avLst/>
          </a:prstGeom>
        </p:spPr>
      </p:pic>
      <p:sp>
        <p:nvSpPr>
          <p:cNvPr id="10" name="TextBox 9">
            <a:extLst>
              <a:ext uri="{FF2B5EF4-FFF2-40B4-BE49-F238E27FC236}">
                <a16:creationId xmlns:a16="http://schemas.microsoft.com/office/drawing/2014/main" id="{54864853-BAB6-CC89-A196-A08F732CDF14}"/>
              </a:ext>
            </a:extLst>
          </p:cNvPr>
          <p:cNvSpPr txBox="1"/>
          <p:nvPr/>
        </p:nvSpPr>
        <p:spPr>
          <a:xfrm>
            <a:off x="8168127" y="5606223"/>
            <a:ext cx="32826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Phân đoạn ảnh </a:t>
            </a:r>
            <a:r>
              <a:rPr kumimoji="0" lang="en-US" sz="12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[2]</a:t>
            </a:r>
            <a:endParaRPr kumimoji="0" lang="en-US" sz="12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
        <p:nvSpPr>
          <p:cNvPr id="11" name="TextBox 10">
            <a:extLst>
              <a:ext uri="{FF2B5EF4-FFF2-40B4-BE49-F238E27FC236}">
                <a16:creationId xmlns:a16="http://schemas.microsoft.com/office/drawing/2014/main" id="{A253F97B-A490-E6A9-106F-64F6D5CF2375}"/>
              </a:ext>
            </a:extLst>
          </p:cNvPr>
          <p:cNvSpPr txBox="1"/>
          <p:nvPr/>
        </p:nvSpPr>
        <p:spPr>
          <a:xfrm>
            <a:off x="8168127" y="2938874"/>
            <a:ext cx="32826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Dọc theo thân cá </a:t>
            </a:r>
            <a:r>
              <a:rPr kumimoji="0" lang="en-US" sz="12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[1]</a:t>
            </a:r>
            <a:endParaRPr kumimoji="0" lang="en-US" sz="12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
        <p:nvSpPr>
          <p:cNvPr id="12" name="TextBox 11">
            <a:extLst>
              <a:ext uri="{FF2B5EF4-FFF2-40B4-BE49-F238E27FC236}">
                <a16:creationId xmlns:a16="http://schemas.microsoft.com/office/drawing/2014/main" id="{18678498-9B40-CAD8-E3B2-0AA9D50BB966}"/>
              </a:ext>
            </a:extLst>
          </p:cNvPr>
          <p:cNvSpPr txBox="1"/>
          <p:nvPr/>
        </p:nvSpPr>
        <p:spPr>
          <a:xfrm>
            <a:off x="319762" y="5546097"/>
            <a:ext cx="6845817" cy="677108"/>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[1] </a:t>
            </a:r>
            <a:r>
              <a:rPr lang="en-US" sz="1200">
                <a:latin typeface="K2D" panose="020B0604020202020204" charset="-34"/>
                <a:ea typeface="Times New Roman" panose="02020603050405020304" pitchFamily="18" charset="0"/>
                <a:cs typeface="K2D" panose="020B0604020202020204" charset="-34"/>
              </a:rPr>
              <a:t>Vinh Quoc Danh. A Portable System for Automated Measurement of Striped Catfish Length Using Computer Vision (2022)</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lang="en-US" sz="1200">
                <a:solidFill>
                  <a:srgbClr val="000000">
                    <a:alpha val="71000"/>
                  </a:srgbClr>
                </a:solidFill>
                <a:latin typeface="K2D" panose="020B0604020202020204" charset="-34"/>
                <a:cs typeface="K2D" panose="020B0604020202020204" charset="-34"/>
              </a:rPr>
              <a:t>[2] </a:t>
            </a:r>
            <a:r>
              <a:rPr lang="en-US" sz="1200">
                <a:effectLst/>
                <a:latin typeface="K2D" panose="020B0604020202020204" charset="-34"/>
                <a:ea typeface="Times New Roman" panose="02020603050405020304" pitchFamily="18" charset="0"/>
                <a:cs typeface="K2D" panose="020B0604020202020204" charset="-34"/>
              </a:rPr>
              <a:t>N.J.C. Strachan. Length measurement of fish by computer vision (1993</a:t>
            </a:r>
            <a:r>
              <a:rPr lang="en-US">
                <a:effectLst/>
                <a:latin typeface="K2D" panose="020B0604020202020204" charset="-34"/>
                <a:ea typeface="Times New Roman" panose="02020603050405020304" pitchFamily="18" charset="0"/>
                <a:cs typeface="K2D" panose="020B0604020202020204" charset="-34"/>
              </a:rPr>
              <a:t>)</a:t>
            </a:r>
            <a:endParaRPr kumimoji="0" lang="en-US"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3385394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EAA25F-0E2A-73D6-A0EE-C27D46CF5D68}"/>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PHẦN MỀM</a:t>
            </a:r>
          </a:p>
        </p:txBody>
      </p:sp>
      <p:sp>
        <p:nvSpPr>
          <p:cNvPr id="6" name="Oval 5">
            <a:extLst>
              <a:ext uri="{FF2B5EF4-FFF2-40B4-BE49-F238E27FC236}">
                <a16:creationId xmlns:a16="http://schemas.microsoft.com/office/drawing/2014/main" id="{32D72F96-3A19-AA7C-327F-658B032D10A1}"/>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2.4</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7" name="TextBox 6">
            <a:extLst>
              <a:ext uri="{FF2B5EF4-FFF2-40B4-BE49-F238E27FC236}">
                <a16:creationId xmlns:a16="http://schemas.microsoft.com/office/drawing/2014/main" id="{77532028-7022-5C02-A533-7861D735B188}"/>
              </a:ext>
            </a:extLst>
          </p:cNvPr>
          <p:cNvSpPr txBox="1"/>
          <p:nvPr/>
        </p:nvSpPr>
        <p:spPr>
          <a:xfrm>
            <a:off x="1676400" y="942571"/>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VỊ TRÍ TIÊM</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8" name="TextBox 7">
            <a:extLst>
              <a:ext uri="{FF2B5EF4-FFF2-40B4-BE49-F238E27FC236}">
                <a16:creationId xmlns:a16="http://schemas.microsoft.com/office/drawing/2014/main" id="{F2ECF31B-D8C6-5E5F-7752-E677A9CFBDE0}"/>
              </a:ext>
            </a:extLst>
          </p:cNvPr>
          <p:cNvSpPr txBox="1"/>
          <p:nvPr/>
        </p:nvSpPr>
        <p:spPr>
          <a:xfrm>
            <a:off x="472103" y="1578353"/>
            <a:ext cx="6612033" cy="460151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1"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rPr>
              <a:t>Xác định chiều </a:t>
            </a:r>
            <a:r>
              <a:rPr lang="en-US" sz="2200" b="1">
                <a:latin typeface="K2D" panose="020B0604020202020204" charset="-34"/>
                <a:ea typeface="Times New Roman" panose="02020603050405020304" pitchFamily="18" charset="0"/>
                <a:cs typeface="K2D" panose="020B0604020202020204" charset="-34"/>
              </a:rPr>
              <a:t>dài</a:t>
            </a:r>
            <a:r>
              <a:rPr kumimoji="0" lang="en-US" sz="2200" b="1"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rPr>
              <a:t>:</a:t>
            </a:r>
          </a:p>
          <a:p>
            <a:pPr marL="457200" marR="0" lvl="0" indent="-457200" algn="l" defTabSz="914400" rtl="0" eaLnBrk="1" fontAlgn="auto" latinLnBrk="0" hangingPunct="1">
              <a:lnSpc>
                <a:spcPct val="150000"/>
              </a:lnSpc>
              <a:spcBef>
                <a:spcPts val="0"/>
              </a:spcBef>
              <a:spcAft>
                <a:spcPts val="0"/>
              </a:spcAft>
              <a:buClr>
                <a:srgbClr val="000000"/>
              </a:buClr>
              <a:buSzTx/>
              <a:buFont typeface="Arial"/>
              <a:buAutoNum type="arabicPeriod"/>
              <a:tabLst/>
              <a:defRPr/>
            </a:pPr>
            <a:r>
              <a:rPr lang="en-US" sz="2200">
                <a:latin typeface="K2D" panose="020B0604020202020204" charset="-34"/>
                <a:ea typeface="Times New Roman" panose="02020603050405020304" pitchFamily="18" charset="0"/>
                <a:cs typeface="K2D" panose="020B0604020202020204" charset="-34"/>
              </a:rPr>
              <a:t>Phân đoạn ảnh cá</a:t>
            </a:r>
          </a:p>
          <a:p>
            <a:pPr marR="0" lvl="0" algn="l" defTabSz="914400" rtl="0" eaLnBrk="1" fontAlgn="auto" latinLnBrk="0" hangingPunct="1">
              <a:lnSpc>
                <a:spcPct val="150000"/>
              </a:lnSpc>
              <a:spcBef>
                <a:spcPts val="0"/>
              </a:spcBef>
              <a:spcAft>
                <a:spcPts val="0"/>
              </a:spcAft>
              <a:buClr>
                <a:srgbClr val="000000"/>
              </a:buClr>
              <a:buSzTx/>
              <a:tabLst/>
              <a:defRPr/>
            </a:pPr>
            <a:r>
              <a:rPr lang="en-US" sz="2200">
                <a:latin typeface="K2D" panose="020B0604020202020204" charset="-34"/>
                <a:ea typeface="Times New Roman" panose="02020603050405020304" pitchFamily="18" charset="0"/>
                <a:cs typeface="K2D" panose="020B0604020202020204" charset="-34"/>
              </a:rPr>
              <a:t>- Xác định các vị trí: A, B, C, D, E, F, G.</a:t>
            </a:r>
          </a:p>
          <a:p>
            <a:pPr marR="0" lvl="0" algn="l" defTabSz="914400" rtl="0" eaLnBrk="1" fontAlgn="auto" latinLnBrk="0" hangingPunct="1">
              <a:lnSpc>
                <a:spcPct val="150000"/>
              </a:lnSpc>
              <a:spcBef>
                <a:spcPts val="0"/>
              </a:spcBef>
              <a:spcAft>
                <a:spcPts val="0"/>
              </a:spcAft>
              <a:buClr>
                <a:srgbClr val="000000"/>
              </a:buClr>
              <a:buSzTx/>
              <a:tabLst/>
              <a:defRPr/>
            </a:pPr>
            <a:r>
              <a:rPr lang="en-US" sz="2200">
                <a:latin typeface="K2D" panose="020B0604020202020204" charset="-34"/>
                <a:ea typeface="Times New Roman" panose="02020603050405020304" pitchFamily="18" charset="0"/>
                <a:cs typeface="K2D" panose="020B0604020202020204" charset="-34"/>
              </a:rPr>
              <a:t>- Có giá trị lần lượt là 0, 10, 20, 35, 50, 85, 100% chiều dài khung hình tính từ bên trái khung hình.</a:t>
            </a:r>
          </a:p>
          <a:p>
            <a:pPr marR="0" lvl="0" algn="l" defTabSz="914400" rtl="0" eaLnBrk="1" fontAlgn="auto" latinLnBrk="0" hangingPunct="1">
              <a:lnSpc>
                <a:spcPct val="150000"/>
              </a:lnSpc>
              <a:spcBef>
                <a:spcPts val="0"/>
              </a:spcBef>
              <a:spcAft>
                <a:spcPts val="0"/>
              </a:spcAft>
              <a:buClr>
                <a:srgbClr val="000000"/>
              </a:buClr>
              <a:buSzTx/>
              <a:tabLst/>
              <a:defRPr/>
            </a:pPr>
            <a:endParaRPr lang="en-US" sz="2200">
              <a:latin typeface="K2D" panose="020B0604020202020204" charset="-34"/>
              <a:ea typeface="Times New Roman" panose="02020603050405020304" pitchFamily="18" charset="0"/>
              <a:cs typeface="K2D" panose="020B0604020202020204" charset="-34"/>
            </a:endParaRPr>
          </a:p>
          <a:p>
            <a:pPr marL="457200" marR="0" lvl="0" indent="-457200" algn="l" defTabSz="914400" rtl="0" eaLnBrk="1" fontAlgn="auto" latinLnBrk="0" hangingPunct="1">
              <a:lnSpc>
                <a:spcPct val="150000"/>
              </a:lnSpc>
              <a:spcBef>
                <a:spcPts val="0"/>
              </a:spcBef>
              <a:spcAft>
                <a:spcPts val="0"/>
              </a:spcAft>
              <a:buClr>
                <a:srgbClr val="000000"/>
              </a:buClr>
              <a:buSzTx/>
              <a:buFont typeface="Arial"/>
              <a:buAutoNum type="arabicPeriod" startAt="2"/>
              <a:tabLst/>
              <a:defRPr/>
            </a:pPr>
            <a:r>
              <a:rPr kumimoji="0" lang="en-US" sz="2200"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rPr>
              <a:t>Tính chiều dài</a:t>
            </a:r>
          </a:p>
          <a:p>
            <a:pPr marR="0" lvl="0" algn="l" defTabSz="914400" rtl="0" eaLnBrk="1" fontAlgn="auto" latinLnBrk="0" hangingPunct="1">
              <a:lnSpc>
                <a:spcPct val="150000"/>
              </a:lnSpc>
              <a:spcBef>
                <a:spcPts val="0"/>
              </a:spcBef>
              <a:spcAft>
                <a:spcPts val="0"/>
              </a:spcAft>
              <a:buClr>
                <a:srgbClr val="000000"/>
              </a:buClr>
              <a:buSzTx/>
              <a:tabLst/>
              <a:defRPr/>
            </a:pPr>
            <a:r>
              <a:rPr lang="en-US" sz="2200">
                <a:latin typeface="K2D" panose="020B0604020202020204" charset="-34"/>
                <a:ea typeface="Times New Roman" panose="02020603050405020304" pitchFamily="18" charset="0"/>
                <a:cs typeface="K2D" panose="020B0604020202020204" charset="-34"/>
              </a:rPr>
              <a:t>- Chiều dài ảnh = AB+BC+CD+DE+EF+FG</a:t>
            </a:r>
            <a:endParaRPr kumimoji="0" lang="en-US" sz="2200" i="0" u="none" strike="noStrike" kern="0" cap="none" spc="0" normalizeH="0" baseline="0" noProof="0">
              <a:ln>
                <a:noFill/>
              </a:ln>
              <a:solidFill>
                <a:srgbClr val="000000"/>
              </a:solidFill>
              <a:effectLst/>
              <a:uLnTx/>
              <a:uFillTx/>
              <a:latin typeface="K2D" panose="020B0604020202020204" charset="-34"/>
              <a:ea typeface="Times New Roman" panose="02020603050405020304" pitchFamily="18" charset="0"/>
              <a:cs typeface="K2D" panose="020B0604020202020204" charset="-34"/>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 Chiều dài tương đương = </a:t>
            </a:r>
            <a:r>
              <a:rPr lang="en-US" sz="2200">
                <a:latin typeface="K2D" panose="020B0604020202020204" charset="-34"/>
                <a:ea typeface="Times New Roman" panose="02020603050405020304" pitchFamily="18" charset="0"/>
                <a:cs typeface="K2D" panose="020B0604020202020204" charset="-34"/>
              </a:rPr>
              <a:t>Chiều dài ảnh*P</a:t>
            </a:r>
            <a:endPar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endParaRPr>
          </a:p>
        </p:txBody>
      </p:sp>
      <p:pic>
        <p:nvPicPr>
          <p:cNvPr id="3" name="Picture 2">
            <a:extLst>
              <a:ext uri="{FF2B5EF4-FFF2-40B4-BE49-F238E27FC236}">
                <a16:creationId xmlns:a16="http://schemas.microsoft.com/office/drawing/2014/main" id="{C3040EFD-C497-31D1-247D-B65FFF0B1501}"/>
              </a:ext>
            </a:extLst>
          </p:cNvPr>
          <p:cNvPicPr>
            <a:picLocks noChangeAspect="1"/>
          </p:cNvPicPr>
          <p:nvPr/>
        </p:nvPicPr>
        <p:blipFill>
          <a:blip r:embed="rId2"/>
          <a:stretch>
            <a:fillRect/>
          </a:stretch>
        </p:blipFill>
        <p:spPr>
          <a:xfrm>
            <a:off x="7427941" y="4047832"/>
            <a:ext cx="4291956" cy="2066723"/>
          </a:xfrm>
          <a:prstGeom prst="rect">
            <a:avLst/>
          </a:prstGeom>
        </p:spPr>
      </p:pic>
      <p:sp>
        <p:nvSpPr>
          <p:cNvPr id="16" name="TextBox 15">
            <a:extLst>
              <a:ext uri="{FF2B5EF4-FFF2-40B4-BE49-F238E27FC236}">
                <a16:creationId xmlns:a16="http://schemas.microsoft.com/office/drawing/2014/main" id="{E0DB6E38-FAEB-ED0F-2664-068258D4B4C7}"/>
              </a:ext>
            </a:extLst>
          </p:cNvPr>
          <p:cNvSpPr txBox="1"/>
          <p:nvPr/>
        </p:nvSpPr>
        <p:spPr>
          <a:xfrm>
            <a:off x="7734270" y="3372634"/>
            <a:ext cx="38206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Phân đoạn trên ảnh</a:t>
            </a:r>
            <a:endParaRPr kumimoji="0" lang="en-US" sz="16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
        <p:nvSpPr>
          <p:cNvPr id="17" name="TextBox 16">
            <a:extLst>
              <a:ext uri="{FF2B5EF4-FFF2-40B4-BE49-F238E27FC236}">
                <a16:creationId xmlns:a16="http://schemas.microsoft.com/office/drawing/2014/main" id="{05C32D46-46D6-5E23-AFFD-C431C20381C2}"/>
              </a:ext>
            </a:extLst>
          </p:cNvPr>
          <p:cNvSpPr txBox="1"/>
          <p:nvPr/>
        </p:nvSpPr>
        <p:spPr>
          <a:xfrm>
            <a:off x="7663575" y="6112645"/>
            <a:ext cx="38206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Thông số khung hình</a:t>
            </a:r>
            <a:endParaRPr kumimoji="0" lang="en-US" sz="16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pic>
        <p:nvPicPr>
          <p:cNvPr id="4" name="Picture 3" descr="A fish with a line drawn on it&#10;&#10;Description automatically generated">
            <a:extLst>
              <a:ext uri="{FF2B5EF4-FFF2-40B4-BE49-F238E27FC236}">
                <a16:creationId xmlns:a16="http://schemas.microsoft.com/office/drawing/2014/main" id="{BE14FF28-743A-D725-5758-DD4B5034CF69}"/>
              </a:ext>
            </a:extLst>
          </p:cNvPr>
          <p:cNvPicPr>
            <a:picLocks noChangeAspect="1"/>
          </p:cNvPicPr>
          <p:nvPr/>
        </p:nvPicPr>
        <p:blipFill>
          <a:blip r:embed="rId3"/>
          <a:stretch>
            <a:fillRect/>
          </a:stretch>
        </p:blipFill>
        <p:spPr>
          <a:xfrm>
            <a:off x="7084136" y="1033556"/>
            <a:ext cx="4690881" cy="2377445"/>
          </a:xfrm>
          <a:prstGeom prst="rect">
            <a:avLst/>
          </a:prstGeom>
        </p:spPr>
      </p:pic>
    </p:spTree>
    <p:extLst>
      <p:ext uri="{BB962C8B-B14F-4D97-AF65-F5344CB8AC3E}">
        <p14:creationId xmlns:p14="http://schemas.microsoft.com/office/powerpoint/2010/main" val="141545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27B9A5C-F813-A30D-AA2F-BDFAAD3A5C9C}"/>
              </a:ext>
            </a:extLst>
          </p:cNvPr>
          <p:cNvSpPr txBox="1">
            <a:spLocks/>
          </p:cNvSpPr>
          <p:nvPr/>
        </p:nvSpPr>
        <p:spPr>
          <a:xfrm>
            <a:off x="1607576" y="50208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K2D" panose="020B0604020202020204" charset="-34"/>
                <a:cs typeface="K2D" panose="020B0604020202020204" charset="-34"/>
              </a:rPr>
              <a:t>KẾT QUẢ</a:t>
            </a:r>
          </a:p>
        </p:txBody>
      </p:sp>
      <p:sp>
        <p:nvSpPr>
          <p:cNvPr id="5" name="Oval 4">
            <a:extLst>
              <a:ext uri="{FF2B5EF4-FFF2-40B4-BE49-F238E27FC236}">
                <a16:creationId xmlns:a16="http://schemas.microsoft.com/office/drawing/2014/main" id="{24636668-5ED4-7FCA-9C1D-1DE8DCD7E786}"/>
              </a:ext>
            </a:extLst>
          </p:cNvPr>
          <p:cNvSpPr/>
          <p:nvPr/>
        </p:nvSpPr>
        <p:spPr>
          <a:xfrm>
            <a:off x="591452" y="493282"/>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lumMod val="50000"/>
                  </a:schemeClr>
                </a:solidFill>
                <a:latin typeface="K2D" panose="020B0604020202020204" charset="-34"/>
              </a:rPr>
              <a:t>3</a:t>
            </a:r>
            <a:endParaRPr lang="en-US" b="1" dirty="0">
              <a:solidFill>
                <a:schemeClr val="accent1">
                  <a:lumMod val="50000"/>
                </a:schemeClr>
              </a:solidFill>
              <a:latin typeface="K2D" panose="020B0604020202020204" charset="-34"/>
            </a:endParaRPr>
          </a:p>
        </p:txBody>
      </p:sp>
      <p:sp>
        <p:nvSpPr>
          <p:cNvPr id="6" name="TextBox 5">
            <a:extLst>
              <a:ext uri="{FF2B5EF4-FFF2-40B4-BE49-F238E27FC236}">
                <a16:creationId xmlns:a16="http://schemas.microsoft.com/office/drawing/2014/main" id="{B9C4D53E-7852-8396-8A63-F9FD82FFA258}"/>
              </a:ext>
            </a:extLst>
          </p:cNvPr>
          <p:cNvSpPr txBox="1"/>
          <p:nvPr/>
        </p:nvSpPr>
        <p:spPr>
          <a:xfrm>
            <a:off x="1607576" y="1048061"/>
            <a:ext cx="4932947" cy="461665"/>
          </a:xfrm>
          <a:prstGeom prst="rect">
            <a:avLst/>
          </a:prstGeom>
          <a:noFill/>
        </p:spPr>
        <p:txBody>
          <a:bodyPr wrap="square" rtlCol="0">
            <a:spAutoFit/>
          </a:bodyPr>
          <a:lstStyle/>
          <a:p>
            <a:r>
              <a:rPr lang="en-US" sz="2400">
                <a:solidFill>
                  <a:srgbClr val="00B0F0"/>
                </a:solidFill>
                <a:latin typeface="K2D" panose="020B0604020202020204" charset="-34"/>
                <a:cs typeface="K2D" panose="020B0604020202020204" charset="-34"/>
              </a:rPr>
              <a:t>MÔ HÌNH TỔNG QUÁT</a:t>
            </a:r>
            <a:endParaRPr lang="en-US" sz="2400" dirty="0">
              <a:solidFill>
                <a:srgbClr val="00B0F0"/>
              </a:solidFill>
              <a:latin typeface="K2D" panose="020B0604020202020204" charset="-34"/>
              <a:cs typeface="K2D" panose="020B0604020202020204" charset="-34"/>
            </a:endParaRPr>
          </a:p>
        </p:txBody>
      </p:sp>
      <p:pic>
        <p:nvPicPr>
          <p:cNvPr id="2" name="Picture 1">
            <a:extLst>
              <a:ext uri="{FF2B5EF4-FFF2-40B4-BE49-F238E27FC236}">
                <a16:creationId xmlns:a16="http://schemas.microsoft.com/office/drawing/2014/main" id="{E1C967BD-1912-0D7B-F536-9A735A6409AC}"/>
              </a:ext>
            </a:extLst>
          </p:cNvPr>
          <p:cNvPicPr>
            <a:picLocks noChangeAspect="1"/>
          </p:cNvPicPr>
          <p:nvPr/>
        </p:nvPicPr>
        <p:blipFill>
          <a:blip r:embed="rId2"/>
          <a:stretch>
            <a:fillRect/>
          </a:stretch>
        </p:blipFill>
        <p:spPr>
          <a:xfrm>
            <a:off x="5331339" y="1898656"/>
            <a:ext cx="6313583" cy="3433169"/>
          </a:xfrm>
          <a:prstGeom prst="rect">
            <a:avLst/>
          </a:prstGeom>
        </p:spPr>
      </p:pic>
      <p:sp>
        <p:nvSpPr>
          <p:cNvPr id="3" name="TextBox 2">
            <a:extLst>
              <a:ext uri="{FF2B5EF4-FFF2-40B4-BE49-F238E27FC236}">
                <a16:creationId xmlns:a16="http://schemas.microsoft.com/office/drawing/2014/main" id="{9C0D2E6A-A934-B921-99F3-416B8B869720}"/>
              </a:ext>
            </a:extLst>
          </p:cNvPr>
          <p:cNvSpPr txBox="1"/>
          <p:nvPr/>
        </p:nvSpPr>
        <p:spPr>
          <a:xfrm>
            <a:off x="813933" y="1745972"/>
            <a:ext cx="4084638" cy="155452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200">
                <a:latin typeface="K2D" panose="020B0604020202020204" charset="-34"/>
                <a:ea typeface="Calibri" panose="020F0502020204030204" pitchFamily="34" charset="0"/>
                <a:cs typeface="K2D" panose="020B0604020202020204" charset="-34"/>
              </a:rPr>
              <a:t>Hệ thống sau khi hoàn thành đúng với mục tiêu thiết kế ban đầu.</a:t>
            </a:r>
            <a:endPar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endParaRPr>
          </a:p>
        </p:txBody>
      </p:sp>
      <p:sp>
        <p:nvSpPr>
          <p:cNvPr id="7" name="TextBox 6">
            <a:extLst>
              <a:ext uri="{FF2B5EF4-FFF2-40B4-BE49-F238E27FC236}">
                <a16:creationId xmlns:a16="http://schemas.microsoft.com/office/drawing/2014/main" id="{4E7310BE-955C-CCD4-2007-60A26E9CB5D7}"/>
              </a:ext>
            </a:extLst>
          </p:cNvPr>
          <p:cNvSpPr txBox="1"/>
          <p:nvPr/>
        </p:nvSpPr>
        <p:spPr>
          <a:xfrm>
            <a:off x="6645111" y="5442783"/>
            <a:ext cx="40405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Mô hình tổng quát</a:t>
            </a:r>
            <a:endParaRPr kumimoji="0" lang="en-US" sz="18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919203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5C38A0-CE76-D3EE-1A3B-E536839FD737}"/>
              </a:ext>
            </a:extLst>
          </p:cNvPr>
          <p:cNvSpPr txBox="1">
            <a:spLocks/>
          </p:cNvSpPr>
          <p:nvPr/>
        </p:nvSpPr>
        <p:spPr>
          <a:xfrm>
            <a:off x="1607576" y="50208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K2D" panose="020B0604020202020204" charset="-34"/>
                <a:cs typeface="K2D" panose="020B0604020202020204" charset="-34"/>
              </a:rPr>
              <a:t>KẾT QUẢ</a:t>
            </a:r>
          </a:p>
        </p:txBody>
      </p:sp>
      <p:sp>
        <p:nvSpPr>
          <p:cNvPr id="5" name="Oval 4">
            <a:extLst>
              <a:ext uri="{FF2B5EF4-FFF2-40B4-BE49-F238E27FC236}">
                <a16:creationId xmlns:a16="http://schemas.microsoft.com/office/drawing/2014/main" id="{675B5859-BD9F-CB74-857C-F02D3E9DA728}"/>
              </a:ext>
            </a:extLst>
          </p:cNvPr>
          <p:cNvSpPr/>
          <p:nvPr/>
        </p:nvSpPr>
        <p:spPr>
          <a:xfrm>
            <a:off x="591452" y="493282"/>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lumMod val="50000"/>
                  </a:schemeClr>
                </a:solidFill>
                <a:latin typeface="K2D" panose="020B0604020202020204" charset="-34"/>
              </a:rPr>
              <a:t>3</a:t>
            </a:r>
            <a:endParaRPr lang="en-US" b="1" dirty="0">
              <a:solidFill>
                <a:schemeClr val="accent1">
                  <a:lumMod val="50000"/>
                </a:schemeClr>
              </a:solidFill>
              <a:latin typeface="K2D" panose="020B0604020202020204" charset="-34"/>
            </a:endParaRPr>
          </a:p>
        </p:txBody>
      </p:sp>
      <p:sp>
        <p:nvSpPr>
          <p:cNvPr id="6" name="TextBox 5">
            <a:extLst>
              <a:ext uri="{FF2B5EF4-FFF2-40B4-BE49-F238E27FC236}">
                <a16:creationId xmlns:a16="http://schemas.microsoft.com/office/drawing/2014/main" id="{5C759C2C-2D4C-32E3-4E98-B66FBFF6F653}"/>
              </a:ext>
            </a:extLst>
          </p:cNvPr>
          <p:cNvSpPr txBox="1"/>
          <p:nvPr/>
        </p:nvSpPr>
        <p:spPr>
          <a:xfrm>
            <a:off x="1607576" y="1048061"/>
            <a:ext cx="4932947" cy="461665"/>
          </a:xfrm>
          <a:prstGeom prst="rect">
            <a:avLst/>
          </a:prstGeom>
          <a:noFill/>
        </p:spPr>
        <p:txBody>
          <a:bodyPr wrap="square" rtlCol="0">
            <a:spAutoFit/>
          </a:bodyPr>
          <a:lstStyle/>
          <a:p>
            <a:r>
              <a:rPr lang="en-US" sz="2400">
                <a:solidFill>
                  <a:srgbClr val="00B0F0"/>
                </a:solidFill>
                <a:latin typeface="K2D" panose="020B0604020202020204" charset="-34"/>
                <a:cs typeface="K2D" panose="020B0604020202020204" charset="-34"/>
              </a:rPr>
              <a:t>MÁNG ĐẢO CÁ</a:t>
            </a:r>
            <a:endParaRPr lang="en-US" sz="2400" dirty="0">
              <a:solidFill>
                <a:srgbClr val="00B0F0"/>
              </a:solidFill>
              <a:latin typeface="K2D" panose="020B0604020202020204" charset="-34"/>
              <a:cs typeface="K2D" panose="020B0604020202020204" charset="-34"/>
            </a:endParaRPr>
          </a:p>
        </p:txBody>
      </p:sp>
      <p:sp>
        <p:nvSpPr>
          <p:cNvPr id="2" name="TextBox 1">
            <a:extLst>
              <a:ext uri="{FF2B5EF4-FFF2-40B4-BE49-F238E27FC236}">
                <a16:creationId xmlns:a16="http://schemas.microsoft.com/office/drawing/2014/main" id="{B65755FE-240D-A659-EEBF-659FCA6B54B8}"/>
              </a:ext>
            </a:extLst>
          </p:cNvPr>
          <p:cNvSpPr txBox="1"/>
          <p:nvPr/>
        </p:nvSpPr>
        <p:spPr>
          <a:xfrm>
            <a:off x="1377064" y="1695103"/>
            <a:ext cx="4389120" cy="1446550"/>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K2D" panose="020B0604020202020204" charset="-34"/>
                <a:cs typeface="K2D" panose="020B0604020202020204" charset="-34"/>
              </a:rPr>
              <a:t>Hoàn thành </a:t>
            </a:r>
            <a:r>
              <a:rPr lang="en-GB" sz="2200">
                <a:latin typeface="K2D" panose="020B0604020202020204" charset="-34"/>
                <a:cs typeface="K2D" panose="020B0604020202020204" charset="-34"/>
              </a:rPr>
              <a:t>đúng thiết kế và mục </a:t>
            </a:r>
            <a:r>
              <a:rPr lang="en-GB" sz="2200" dirty="0">
                <a:latin typeface="K2D" panose="020B0604020202020204" charset="-34"/>
                <a:cs typeface="K2D" panose="020B0604020202020204" charset="-34"/>
              </a:rPr>
              <a:t>tiêu </a:t>
            </a:r>
            <a:r>
              <a:rPr lang="en-GB" sz="2200">
                <a:latin typeface="K2D" panose="020B0604020202020204" charset="-34"/>
                <a:cs typeface="K2D" panose="020B0604020202020204" charset="-34"/>
              </a:rPr>
              <a:t>ban đầu.</a:t>
            </a:r>
            <a:endParaRPr lang="en-GB" sz="2200" dirty="0">
              <a:latin typeface="K2D" panose="020B0604020202020204" charset="-34"/>
              <a:cs typeface="K2D" panose="020B0604020202020204" charset="-34"/>
            </a:endParaRPr>
          </a:p>
          <a:p>
            <a:pPr marL="285750" indent="-285750">
              <a:buFont typeface="Arial" panose="020B0604020202020204" pitchFamily="34" charset="0"/>
              <a:buChar char="•"/>
            </a:pPr>
            <a:r>
              <a:rPr lang="en-GB" sz="2200" dirty="0">
                <a:latin typeface="K2D" panose="020B0604020202020204" charset="-34"/>
                <a:cs typeface="K2D" panose="020B0604020202020204" charset="-34"/>
              </a:rPr>
              <a:t>Cá khi trượt qua </a:t>
            </a:r>
            <a:r>
              <a:rPr lang="en-GB" sz="2200">
                <a:latin typeface="K2D" panose="020B0604020202020204" charset="-34"/>
                <a:cs typeface="K2D" panose="020B0604020202020204" charset="-34"/>
              </a:rPr>
              <a:t>máng nghiêng </a:t>
            </a:r>
            <a:r>
              <a:rPr lang="en-GB" sz="2200" dirty="0">
                <a:latin typeface="K2D" panose="020B0604020202020204" charset="-34"/>
                <a:cs typeface="K2D" panose="020B0604020202020204" charset="-34"/>
              </a:rPr>
              <a:t>bụng về hướng </a:t>
            </a:r>
            <a:r>
              <a:rPr lang="en-GB" sz="2200">
                <a:latin typeface="K2D" panose="020B0604020202020204" charset="-34"/>
                <a:cs typeface="K2D" panose="020B0604020202020204" charset="-34"/>
              </a:rPr>
              <a:t>mô-đun tiêm.</a:t>
            </a:r>
            <a:endParaRPr lang="en-GB" sz="2200" dirty="0">
              <a:latin typeface="K2D" panose="020B0604020202020204" charset="-34"/>
              <a:cs typeface="K2D" panose="020B0604020202020204" charset="-34"/>
            </a:endParaRPr>
          </a:p>
        </p:txBody>
      </p:sp>
      <p:pic>
        <p:nvPicPr>
          <p:cNvPr id="7" name="Picture 6">
            <a:extLst>
              <a:ext uri="{FF2B5EF4-FFF2-40B4-BE49-F238E27FC236}">
                <a16:creationId xmlns:a16="http://schemas.microsoft.com/office/drawing/2014/main" id="{D470292C-315C-6D5A-F488-09728DD0F564}"/>
              </a:ext>
            </a:extLst>
          </p:cNvPr>
          <p:cNvPicPr>
            <a:picLocks noChangeAspect="1"/>
          </p:cNvPicPr>
          <p:nvPr/>
        </p:nvPicPr>
        <p:blipFill>
          <a:blip r:embed="rId2"/>
          <a:stretch>
            <a:fillRect/>
          </a:stretch>
        </p:blipFill>
        <p:spPr>
          <a:xfrm>
            <a:off x="7612725" y="1149122"/>
            <a:ext cx="2688271" cy="4779148"/>
          </a:xfrm>
          <a:prstGeom prst="rect">
            <a:avLst/>
          </a:prstGeom>
        </p:spPr>
      </p:pic>
      <p:sp>
        <p:nvSpPr>
          <p:cNvPr id="8" name="TextBox 7">
            <a:extLst>
              <a:ext uri="{FF2B5EF4-FFF2-40B4-BE49-F238E27FC236}">
                <a16:creationId xmlns:a16="http://schemas.microsoft.com/office/drawing/2014/main" id="{923D4EA7-BA6D-8EC6-35FD-021A7E7C941E}"/>
              </a:ext>
            </a:extLst>
          </p:cNvPr>
          <p:cNvSpPr txBox="1"/>
          <p:nvPr/>
        </p:nvSpPr>
        <p:spPr>
          <a:xfrm>
            <a:off x="6936560" y="5986588"/>
            <a:ext cx="40405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Máng trượt</a:t>
            </a:r>
            <a:endParaRPr kumimoji="0" lang="en-US" sz="18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1562243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54D807-DD9F-9240-A6D3-F396301D43D5}"/>
              </a:ext>
            </a:extLst>
          </p:cNvPr>
          <p:cNvSpPr txBox="1">
            <a:spLocks/>
          </p:cNvSpPr>
          <p:nvPr/>
        </p:nvSpPr>
        <p:spPr>
          <a:xfrm>
            <a:off x="1607576" y="50208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K2D" panose="020B0604020202020204" charset="-34"/>
                <a:cs typeface="K2D" panose="020B0604020202020204" charset="-34"/>
              </a:rPr>
              <a:t>KẾT QUẢ</a:t>
            </a:r>
          </a:p>
        </p:txBody>
      </p:sp>
      <p:sp>
        <p:nvSpPr>
          <p:cNvPr id="5" name="Oval 4">
            <a:extLst>
              <a:ext uri="{FF2B5EF4-FFF2-40B4-BE49-F238E27FC236}">
                <a16:creationId xmlns:a16="http://schemas.microsoft.com/office/drawing/2014/main" id="{E2CA17D5-D835-82BA-4C64-5234FAFD03E2}"/>
              </a:ext>
            </a:extLst>
          </p:cNvPr>
          <p:cNvSpPr/>
          <p:nvPr/>
        </p:nvSpPr>
        <p:spPr>
          <a:xfrm>
            <a:off x="591452" y="493282"/>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lumMod val="50000"/>
                  </a:schemeClr>
                </a:solidFill>
                <a:latin typeface="K2D" panose="020B0604020202020204" charset="-34"/>
              </a:rPr>
              <a:t>3</a:t>
            </a:r>
            <a:endParaRPr lang="en-US" b="1" dirty="0">
              <a:solidFill>
                <a:schemeClr val="accent1">
                  <a:lumMod val="50000"/>
                </a:schemeClr>
              </a:solidFill>
              <a:latin typeface="K2D" panose="020B0604020202020204" charset="-34"/>
            </a:endParaRPr>
          </a:p>
        </p:txBody>
      </p:sp>
      <p:sp>
        <p:nvSpPr>
          <p:cNvPr id="6" name="TextBox 5">
            <a:extLst>
              <a:ext uri="{FF2B5EF4-FFF2-40B4-BE49-F238E27FC236}">
                <a16:creationId xmlns:a16="http://schemas.microsoft.com/office/drawing/2014/main" id="{057840C6-4733-71D0-85DD-3F2C35430436}"/>
              </a:ext>
            </a:extLst>
          </p:cNvPr>
          <p:cNvSpPr txBox="1"/>
          <p:nvPr/>
        </p:nvSpPr>
        <p:spPr>
          <a:xfrm>
            <a:off x="1607576" y="1048061"/>
            <a:ext cx="4932947" cy="461665"/>
          </a:xfrm>
          <a:prstGeom prst="rect">
            <a:avLst/>
          </a:prstGeom>
          <a:noFill/>
        </p:spPr>
        <p:txBody>
          <a:bodyPr wrap="square" rtlCol="0">
            <a:spAutoFit/>
          </a:bodyPr>
          <a:lstStyle/>
          <a:p>
            <a:r>
              <a:rPr lang="en-US" sz="2400">
                <a:solidFill>
                  <a:srgbClr val="00B0F0"/>
                </a:solidFill>
                <a:latin typeface="K2D" panose="020B0604020202020204" charset="-34"/>
                <a:cs typeface="K2D" panose="020B0604020202020204" charset="-34"/>
              </a:rPr>
              <a:t>BUỒNG CHỤP</a:t>
            </a:r>
            <a:endParaRPr lang="en-US" sz="2400" dirty="0">
              <a:solidFill>
                <a:srgbClr val="00B0F0"/>
              </a:solidFill>
              <a:latin typeface="K2D" panose="020B0604020202020204" charset="-34"/>
              <a:cs typeface="K2D" panose="020B0604020202020204" charset="-34"/>
            </a:endParaRPr>
          </a:p>
        </p:txBody>
      </p:sp>
      <p:pic>
        <p:nvPicPr>
          <p:cNvPr id="2" name="Picture 1">
            <a:extLst>
              <a:ext uri="{FF2B5EF4-FFF2-40B4-BE49-F238E27FC236}">
                <a16:creationId xmlns:a16="http://schemas.microsoft.com/office/drawing/2014/main" id="{71681D19-B788-A7F1-1972-5C9D92ACD98F}"/>
              </a:ext>
            </a:extLst>
          </p:cNvPr>
          <p:cNvPicPr>
            <a:picLocks noChangeAspect="1"/>
          </p:cNvPicPr>
          <p:nvPr/>
        </p:nvPicPr>
        <p:blipFill>
          <a:blip r:embed="rId2"/>
          <a:stretch>
            <a:fillRect/>
          </a:stretch>
        </p:blipFill>
        <p:spPr>
          <a:xfrm>
            <a:off x="7424656" y="1408923"/>
            <a:ext cx="3049964" cy="4488114"/>
          </a:xfrm>
          <a:prstGeom prst="rect">
            <a:avLst/>
          </a:prstGeom>
        </p:spPr>
      </p:pic>
      <p:sp>
        <p:nvSpPr>
          <p:cNvPr id="3" name="TextBox 2">
            <a:extLst>
              <a:ext uri="{FF2B5EF4-FFF2-40B4-BE49-F238E27FC236}">
                <a16:creationId xmlns:a16="http://schemas.microsoft.com/office/drawing/2014/main" id="{6DD8B54C-A8BA-5F06-DECF-50F17589F82B}"/>
              </a:ext>
            </a:extLst>
          </p:cNvPr>
          <p:cNvSpPr txBox="1"/>
          <p:nvPr/>
        </p:nvSpPr>
        <p:spPr>
          <a:xfrm>
            <a:off x="984258" y="1775154"/>
            <a:ext cx="4771856" cy="1446550"/>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K2D" panose="020B0604020202020204" charset="-34"/>
                <a:cs typeface="K2D" panose="020B0604020202020204" charset="-34"/>
              </a:rPr>
              <a:t>Kết quả buồng chụp hoàn thành các chỉ tiêu đưa ra </a:t>
            </a:r>
            <a:r>
              <a:rPr lang="en-GB" sz="2200">
                <a:latin typeface="K2D" panose="020B0604020202020204" charset="-34"/>
                <a:cs typeface="K2D" panose="020B0604020202020204" charset="-34"/>
              </a:rPr>
              <a:t>ban đầu. </a:t>
            </a:r>
            <a:endParaRPr lang="en-GB" sz="2200" dirty="0">
              <a:latin typeface="K2D" panose="020B0604020202020204" charset="-34"/>
              <a:cs typeface="K2D" panose="020B0604020202020204" charset="-34"/>
            </a:endParaRPr>
          </a:p>
          <a:p>
            <a:pPr marL="285750" indent="-285750">
              <a:buFont typeface="Arial" panose="020B0604020202020204" pitchFamily="34" charset="0"/>
              <a:buChar char="•"/>
            </a:pPr>
            <a:r>
              <a:rPr lang="en-GB" sz="2200" dirty="0">
                <a:latin typeface="K2D" panose="020B0604020202020204" charset="-34"/>
                <a:cs typeface="K2D" panose="020B0604020202020204" charset="-34"/>
              </a:rPr>
              <a:t>Đủ không gian cho cá </a:t>
            </a:r>
            <a:r>
              <a:rPr lang="en-GB" sz="2200">
                <a:latin typeface="K2D" panose="020B0604020202020204" charset="-34"/>
                <a:cs typeface="K2D" panose="020B0604020202020204" charset="-34"/>
              </a:rPr>
              <a:t>trượt qua. </a:t>
            </a:r>
            <a:endParaRPr lang="en-GB" sz="2200" dirty="0">
              <a:latin typeface="K2D" panose="020B0604020202020204" charset="-34"/>
              <a:cs typeface="K2D" panose="020B0604020202020204" charset="-34"/>
            </a:endParaRPr>
          </a:p>
          <a:p>
            <a:pPr marL="285750" indent="-285750">
              <a:buFont typeface="Arial" panose="020B0604020202020204" pitchFamily="34" charset="0"/>
              <a:buChar char="•"/>
            </a:pPr>
            <a:r>
              <a:rPr lang="en-GB" sz="2200" dirty="0">
                <a:latin typeface="K2D" panose="020B0604020202020204" charset="-34"/>
                <a:cs typeface="K2D" panose="020B0604020202020204" charset="-34"/>
              </a:rPr>
              <a:t>Có đủ ánh sáng để chụp </a:t>
            </a:r>
            <a:r>
              <a:rPr lang="en-GB" sz="2200">
                <a:latin typeface="K2D" panose="020B0604020202020204" charset="-34"/>
                <a:cs typeface="K2D" panose="020B0604020202020204" charset="-34"/>
              </a:rPr>
              <a:t>ảnh tốt. </a:t>
            </a:r>
            <a:endParaRPr lang="en-GB" sz="2200" dirty="0">
              <a:latin typeface="K2D" panose="020B0604020202020204" charset="-34"/>
              <a:cs typeface="K2D" panose="020B0604020202020204" charset="-34"/>
            </a:endParaRPr>
          </a:p>
        </p:txBody>
      </p:sp>
      <p:sp>
        <p:nvSpPr>
          <p:cNvPr id="7" name="TextBox 6">
            <a:extLst>
              <a:ext uri="{FF2B5EF4-FFF2-40B4-BE49-F238E27FC236}">
                <a16:creationId xmlns:a16="http://schemas.microsoft.com/office/drawing/2014/main" id="{A2FB1087-72E1-D473-6A93-C6A50FFD3E35}"/>
              </a:ext>
            </a:extLst>
          </p:cNvPr>
          <p:cNvSpPr txBox="1"/>
          <p:nvPr/>
        </p:nvSpPr>
        <p:spPr>
          <a:xfrm>
            <a:off x="6929338" y="5897037"/>
            <a:ext cx="40405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Buồng chụp</a:t>
            </a:r>
            <a:endParaRPr kumimoji="0" lang="en-US" sz="18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3019257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5C38A0-CE76-D3EE-1A3B-E536839FD737}"/>
              </a:ext>
            </a:extLst>
          </p:cNvPr>
          <p:cNvSpPr txBox="1">
            <a:spLocks/>
          </p:cNvSpPr>
          <p:nvPr/>
        </p:nvSpPr>
        <p:spPr>
          <a:xfrm>
            <a:off x="1607576" y="50208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KẾT QUẢ</a:t>
            </a:r>
          </a:p>
        </p:txBody>
      </p:sp>
      <p:sp>
        <p:nvSpPr>
          <p:cNvPr id="5" name="Oval 4">
            <a:extLst>
              <a:ext uri="{FF2B5EF4-FFF2-40B4-BE49-F238E27FC236}">
                <a16:creationId xmlns:a16="http://schemas.microsoft.com/office/drawing/2014/main" id="{675B5859-BD9F-CB74-857C-F02D3E9DA728}"/>
              </a:ext>
            </a:extLst>
          </p:cNvPr>
          <p:cNvSpPr/>
          <p:nvPr/>
        </p:nvSpPr>
        <p:spPr>
          <a:xfrm>
            <a:off x="591452" y="493282"/>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rPr>
              <a:t>3</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6" name="TextBox 5">
            <a:extLst>
              <a:ext uri="{FF2B5EF4-FFF2-40B4-BE49-F238E27FC236}">
                <a16:creationId xmlns:a16="http://schemas.microsoft.com/office/drawing/2014/main" id="{5C759C2C-2D4C-32E3-4E98-B66FBFF6F653}"/>
              </a:ext>
            </a:extLst>
          </p:cNvPr>
          <p:cNvSpPr txBox="1"/>
          <p:nvPr/>
        </p:nvSpPr>
        <p:spPr>
          <a:xfrm>
            <a:off x="1607576" y="1086443"/>
            <a:ext cx="6208226" cy="8925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CỐ ĐỊNH CÁ VÁ MÔ-ĐUN TIÊM CÁ</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pic>
        <p:nvPicPr>
          <p:cNvPr id="2" name="tiemcare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815802" y="1786544"/>
            <a:ext cx="3548884" cy="4412806"/>
          </a:xfrm>
          <a:prstGeom prst="rect">
            <a:avLst/>
          </a:prstGeom>
        </p:spPr>
      </p:pic>
      <p:pic>
        <p:nvPicPr>
          <p:cNvPr id="3" name="Picture 2"/>
          <p:cNvPicPr>
            <a:picLocks noChangeAspect="1"/>
          </p:cNvPicPr>
          <p:nvPr/>
        </p:nvPicPr>
        <p:blipFill rotWithShape="1">
          <a:blip r:embed="rId5"/>
          <a:srcRect l="10862"/>
          <a:stretch/>
        </p:blipFill>
        <p:spPr>
          <a:xfrm rot="10800000">
            <a:off x="1377064" y="1786544"/>
            <a:ext cx="5005075" cy="3158429"/>
          </a:xfrm>
          <a:prstGeom prst="rect">
            <a:avLst/>
          </a:prstGeom>
        </p:spPr>
      </p:pic>
      <p:sp>
        <p:nvSpPr>
          <p:cNvPr id="7" name="TextBox 6"/>
          <p:cNvSpPr txBox="1"/>
          <p:nvPr/>
        </p:nvSpPr>
        <p:spPr>
          <a:xfrm>
            <a:off x="2180962" y="5083292"/>
            <a:ext cx="33972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Kết quả cố định cá và tiêm cá</a:t>
            </a:r>
          </a:p>
        </p:txBody>
      </p:sp>
    </p:spTree>
    <p:extLst>
      <p:ext uri="{BB962C8B-B14F-4D97-AF65-F5344CB8AC3E}">
        <p14:creationId xmlns:p14="http://schemas.microsoft.com/office/powerpoint/2010/main" val="1025424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084C51-2701-3936-1BA2-91F4E35AC6BA}"/>
              </a:ext>
            </a:extLst>
          </p:cNvPr>
          <p:cNvSpPr txBox="1">
            <a:spLocks/>
          </p:cNvSpPr>
          <p:nvPr/>
        </p:nvSpPr>
        <p:spPr>
          <a:xfrm>
            <a:off x="1607576" y="50208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K2D" panose="020B0604020202020204" charset="-34"/>
                <a:cs typeface="K2D" panose="020B0604020202020204" charset="-34"/>
              </a:rPr>
              <a:t>KẾT QUẢ</a:t>
            </a:r>
          </a:p>
        </p:txBody>
      </p:sp>
      <p:sp>
        <p:nvSpPr>
          <p:cNvPr id="5" name="Oval 4">
            <a:extLst>
              <a:ext uri="{FF2B5EF4-FFF2-40B4-BE49-F238E27FC236}">
                <a16:creationId xmlns:a16="http://schemas.microsoft.com/office/drawing/2014/main" id="{1A583BDC-458E-55C0-A233-AEA7EBCB1398}"/>
              </a:ext>
            </a:extLst>
          </p:cNvPr>
          <p:cNvSpPr/>
          <p:nvPr/>
        </p:nvSpPr>
        <p:spPr>
          <a:xfrm>
            <a:off x="591452" y="493282"/>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lumMod val="50000"/>
                  </a:schemeClr>
                </a:solidFill>
                <a:latin typeface="K2D" panose="020B0604020202020204" charset="-34"/>
              </a:rPr>
              <a:t>3</a:t>
            </a:r>
            <a:endParaRPr lang="en-US" b="1" dirty="0">
              <a:solidFill>
                <a:schemeClr val="accent1">
                  <a:lumMod val="50000"/>
                </a:schemeClr>
              </a:solidFill>
              <a:latin typeface="K2D" panose="020B0604020202020204" charset="-34"/>
            </a:endParaRPr>
          </a:p>
        </p:txBody>
      </p:sp>
      <p:sp>
        <p:nvSpPr>
          <p:cNvPr id="6" name="TextBox 5">
            <a:extLst>
              <a:ext uri="{FF2B5EF4-FFF2-40B4-BE49-F238E27FC236}">
                <a16:creationId xmlns:a16="http://schemas.microsoft.com/office/drawing/2014/main" id="{A681991E-099C-497A-DACD-EF1B6A857B92}"/>
              </a:ext>
            </a:extLst>
          </p:cNvPr>
          <p:cNvSpPr txBox="1"/>
          <p:nvPr/>
        </p:nvSpPr>
        <p:spPr>
          <a:xfrm>
            <a:off x="1607576" y="1048061"/>
            <a:ext cx="4932947" cy="461665"/>
          </a:xfrm>
          <a:prstGeom prst="rect">
            <a:avLst/>
          </a:prstGeom>
          <a:noFill/>
        </p:spPr>
        <p:txBody>
          <a:bodyPr wrap="square" rtlCol="0">
            <a:spAutoFit/>
          </a:bodyPr>
          <a:lstStyle/>
          <a:p>
            <a:r>
              <a:rPr lang="en-US" sz="2400">
                <a:solidFill>
                  <a:srgbClr val="00B0F0"/>
                </a:solidFill>
                <a:latin typeface="K2D" panose="020B0604020202020204" charset="-34"/>
                <a:cs typeface="K2D" panose="020B0604020202020204" charset="-34"/>
              </a:rPr>
              <a:t>XÁC ĐỊNH MẶT BỤNG</a:t>
            </a:r>
            <a:endParaRPr lang="en-US" sz="2400" dirty="0">
              <a:solidFill>
                <a:srgbClr val="00B0F0"/>
              </a:solidFill>
              <a:latin typeface="K2D" panose="020B0604020202020204" charset="-34"/>
              <a:cs typeface="K2D" panose="020B0604020202020204" charset="-34"/>
            </a:endParaRPr>
          </a:p>
        </p:txBody>
      </p:sp>
      <p:pic>
        <p:nvPicPr>
          <p:cNvPr id="3" name="Picture 2">
            <a:extLst>
              <a:ext uri="{FF2B5EF4-FFF2-40B4-BE49-F238E27FC236}">
                <a16:creationId xmlns:a16="http://schemas.microsoft.com/office/drawing/2014/main" id="{4FB12B39-C10C-4DF2-98CA-36ED579630D9}"/>
              </a:ext>
            </a:extLst>
          </p:cNvPr>
          <p:cNvPicPr>
            <a:picLocks noChangeAspect="1"/>
          </p:cNvPicPr>
          <p:nvPr/>
        </p:nvPicPr>
        <p:blipFill>
          <a:blip r:embed="rId2"/>
          <a:stretch>
            <a:fillRect/>
          </a:stretch>
        </p:blipFill>
        <p:spPr>
          <a:xfrm>
            <a:off x="6540523" y="4428265"/>
            <a:ext cx="4846740" cy="1005927"/>
          </a:xfrm>
          <a:prstGeom prst="rect">
            <a:avLst/>
          </a:prstGeom>
        </p:spPr>
      </p:pic>
      <p:sp>
        <p:nvSpPr>
          <p:cNvPr id="8" name="TextBox 7">
            <a:extLst>
              <a:ext uri="{FF2B5EF4-FFF2-40B4-BE49-F238E27FC236}">
                <a16:creationId xmlns:a16="http://schemas.microsoft.com/office/drawing/2014/main" id="{9DEACB6D-2263-8B50-10A7-AA66D4637F48}"/>
              </a:ext>
            </a:extLst>
          </p:cNvPr>
          <p:cNvSpPr txBox="1"/>
          <p:nvPr/>
        </p:nvSpPr>
        <p:spPr>
          <a:xfrm>
            <a:off x="6924881" y="3510103"/>
            <a:ext cx="40405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Trường hợp cá đúng chiều mặc bụng</a:t>
            </a:r>
            <a:endParaRPr kumimoji="0" lang="en-US" sz="18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
        <p:nvSpPr>
          <p:cNvPr id="9" name="TextBox 8">
            <a:extLst>
              <a:ext uri="{FF2B5EF4-FFF2-40B4-BE49-F238E27FC236}">
                <a16:creationId xmlns:a16="http://schemas.microsoft.com/office/drawing/2014/main" id="{19F8729F-36B0-B156-1A25-A934E24C40E9}"/>
              </a:ext>
            </a:extLst>
          </p:cNvPr>
          <p:cNvSpPr txBox="1"/>
          <p:nvPr/>
        </p:nvSpPr>
        <p:spPr>
          <a:xfrm>
            <a:off x="7053550" y="5515295"/>
            <a:ext cx="38206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Trường hợp cá sai chiều mặc bụng</a:t>
            </a:r>
            <a:endParaRPr kumimoji="0" lang="en-US" sz="18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
        <p:nvSpPr>
          <p:cNvPr id="10" name="TextBox 9">
            <a:extLst>
              <a:ext uri="{FF2B5EF4-FFF2-40B4-BE49-F238E27FC236}">
                <a16:creationId xmlns:a16="http://schemas.microsoft.com/office/drawing/2014/main" id="{16746A20-9D7E-6099-F8D3-56650741744C}"/>
              </a:ext>
            </a:extLst>
          </p:cNvPr>
          <p:cNvSpPr txBox="1"/>
          <p:nvPr/>
        </p:nvSpPr>
        <p:spPr>
          <a:xfrm>
            <a:off x="832594" y="1871768"/>
            <a:ext cx="5073684" cy="104669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Thống kê thực tế qua 20 mẫu cá:</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200">
                <a:latin typeface="K2D" panose="020B0604020202020204" charset="-34"/>
                <a:ea typeface="Calibri" panose="020F0502020204030204" pitchFamily="34" charset="0"/>
                <a:cs typeface="K2D" panose="020B0604020202020204" charset="-34"/>
              </a:rPr>
              <a:t>Độ chính xác đạt 100%.</a:t>
            </a:r>
            <a:endPar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endParaRPr>
          </a:p>
        </p:txBody>
      </p:sp>
      <p:pic>
        <p:nvPicPr>
          <p:cNvPr id="11" name="Picture 10" descr="A close up of a fish&#10;&#10;Description automatically generated">
            <a:extLst>
              <a:ext uri="{FF2B5EF4-FFF2-40B4-BE49-F238E27FC236}">
                <a16:creationId xmlns:a16="http://schemas.microsoft.com/office/drawing/2014/main" id="{13B2DCCE-8E97-251E-798F-47D17E0B653B}"/>
              </a:ext>
            </a:extLst>
          </p:cNvPr>
          <p:cNvPicPr>
            <a:picLocks noChangeAspect="1"/>
          </p:cNvPicPr>
          <p:nvPr/>
        </p:nvPicPr>
        <p:blipFill>
          <a:blip r:embed="rId3"/>
          <a:stretch>
            <a:fillRect/>
          </a:stretch>
        </p:blipFill>
        <p:spPr>
          <a:xfrm>
            <a:off x="6568380" y="2238460"/>
            <a:ext cx="4818883" cy="1100466"/>
          </a:xfrm>
          <a:prstGeom prst="rect">
            <a:avLst/>
          </a:prstGeom>
        </p:spPr>
      </p:pic>
    </p:spTree>
    <p:extLst>
      <p:ext uri="{BB962C8B-B14F-4D97-AF65-F5344CB8AC3E}">
        <p14:creationId xmlns:p14="http://schemas.microsoft.com/office/powerpoint/2010/main" val="950366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52AC15-4529-F748-A956-249987D58202}"/>
              </a:ext>
            </a:extLst>
          </p:cNvPr>
          <p:cNvSpPr txBox="1">
            <a:spLocks/>
          </p:cNvSpPr>
          <p:nvPr/>
        </p:nvSpPr>
        <p:spPr>
          <a:xfrm>
            <a:off x="1607576" y="50208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K2D" panose="020B0604020202020204" charset="-34"/>
                <a:cs typeface="K2D" panose="020B0604020202020204" charset="-34"/>
              </a:rPr>
              <a:t>KẾT QUẢ</a:t>
            </a:r>
          </a:p>
        </p:txBody>
      </p:sp>
      <p:sp>
        <p:nvSpPr>
          <p:cNvPr id="5" name="Oval 4">
            <a:extLst>
              <a:ext uri="{FF2B5EF4-FFF2-40B4-BE49-F238E27FC236}">
                <a16:creationId xmlns:a16="http://schemas.microsoft.com/office/drawing/2014/main" id="{79C858CD-44FE-5A9D-2D90-0B19C6DFE238}"/>
              </a:ext>
            </a:extLst>
          </p:cNvPr>
          <p:cNvSpPr/>
          <p:nvPr/>
        </p:nvSpPr>
        <p:spPr>
          <a:xfrm>
            <a:off x="591452" y="493282"/>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lumMod val="50000"/>
                  </a:schemeClr>
                </a:solidFill>
                <a:latin typeface="K2D" panose="020B0604020202020204" charset="-34"/>
              </a:rPr>
              <a:t>3</a:t>
            </a:r>
            <a:endParaRPr lang="en-US" b="1" dirty="0">
              <a:solidFill>
                <a:schemeClr val="accent1">
                  <a:lumMod val="50000"/>
                </a:schemeClr>
              </a:solidFill>
              <a:latin typeface="K2D" panose="020B0604020202020204" charset="-34"/>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86F85F-DE78-2E5E-2B90-81068559CE9D}"/>
                  </a:ext>
                </a:extLst>
              </p:cNvPr>
              <p:cNvSpPr txBox="1"/>
              <p:nvPr/>
            </p:nvSpPr>
            <p:spPr>
              <a:xfrm>
                <a:off x="813933" y="1745972"/>
                <a:ext cx="5073684" cy="206235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Thống kê thực tế qua 20 mẫu cá:</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200">
                    <a:latin typeface="K2D" panose="020B0604020202020204" charset="-34"/>
                    <a:ea typeface="Calibri" panose="020F0502020204030204" pitchFamily="34" charset="0"/>
                    <a:cs typeface="K2D" panose="020B0604020202020204" charset="-34"/>
                  </a:rPr>
                  <a:t>- Sai số trung bình chiều dài là </a:t>
                </a:r>
                <a14:m>
                  <m:oMath xmlns:m="http://schemas.openxmlformats.org/officeDocument/2006/math">
                    <m:r>
                      <a:rPr lang="en-US" sz="2200" i="1" smtClean="0">
                        <a:latin typeface="Cambria Math" panose="02040503050406030204" pitchFamily="18" charset="0"/>
                        <a:ea typeface="Cambria Math" panose="02040503050406030204" pitchFamily="18" charset="0"/>
                        <a:cs typeface="K2D" panose="020B0604020202020204" charset="-34"/>
                      </a:rPr>
                      <m:t>±</m:t>
                    </m:r>
                  </m:oMath>
                </a14:m>
                <a:r>
                  <a:rPr lang="en-US" sz="2200">
                    <a:latin typeface="K2D" panose="020B0604020202020204" charset="-34"/>
                    <a:ea typeface="Calibri" panose="020F0502020204030204" pitchFamily="34" charset="0"/>
                    <a:cs typeface="K2D" panose="020B0604020202020204" charset="-34"/>
                  </a:rPr>
                  <a:t>1mm.</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 </a:t>
                </a:r>
                <a:r>
                  <a:rPr lang="en-US" sz="2200">
                    <a:latin typeface="K2D" panose="020B0604020202020204" charset="-34"/>
                    <a:ea typeface="Calibri" panose="020F0502020204030204" pitchFamily="34" charset="0"/>
                    <a:cs typeface="K2D" panose="020B0604020202020204" charset="-34"/>
                  </a:rPr>
                  <a:t>T</a:t>
                </a:r>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ất cả vị trí tiêm xác định bằng thuật toán điều nằm trong vùng cho phép.</a:t>
                </a:r>
              </a:p>
            </p:txBody>
          </p:sp>
        </mc:Choice>
        <mc:Fallback xmlns="">
          <p:sp>
            <p:nvSpPr>
              <p:cNvPr id="8" name="TextBox 7">
                <a:extLst>
                  <a:ext uri="{FF2B5EF4-FFF2-40B4-BE49-F238E27FC236}">
                    <a16:creationId xmlns:a16="http://schemas.microsoft.com/office/drawing/2014/main" id="{D786F85F-DE78-2E5E-2B90-81068559CE9D}"/>
                  </a:ext>
                </a:extLst>
              </p:cNvPr>
              <p:cNvSpPr txBox="1">
                <a:spLocks noRot="1" noChangeAspect="1" noMove="1" noResize="1" noEditPoints="1" noAdjustHandles="1" noChangeArrowheads="1" noChangeShapeType="1" noTextEdit="1"/>
              </p:cNvSpPr>
              <p:nvPr/>
            </p:nvSpPr>
            <p:spPr>
              <a:xfrm>
                <a:off x="813933" y="1745972"/>
                <a:ext cx="5073684" cy="2062359"/>
              </a:xfrm>
              <a:prstGeom prst="rect">
                <a:avLst/>
              </a:prstGeom>
              <a:blipFill>
                <a:blip r:embed="rId2"/>
                <a:stretch>
                  <a:fillRect l="-1563" r="-2644" b="-5015"/>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BEB60D-F70E-B7E9-A771-30B0BE70DCA4}"/>
              </a:ext>
            </a:extLst>
          </p:cNvPr>
          <p:cNvSpPr txBox="1"/>
          <p:nvPr/>
        </p:nvSpPr>
        <p:spPr>
          <a:xfrm>
            <a:off x="1607576" y="1038063"/>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VỊ TRÍ TIÊM</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pic>
        <p:nvPicPr>
          <p:cNvPr id="11" name="Picture 10">
            <a:extLst>
              <a:ext uri="{FF2B5EF4-FFF2-40B4-BE49-F238E27FC236}">
                <a16:creationId xmlns:a16="http://schemas.microsoft.com/office/drawing/2014/main" id="{4303A395-8B45-1BA1-5D02-9D48E8DC13A9}"/>
              </a:ext>
            </a:extLst>
          </p:cNvPr>
          <p:cNvPicPr>
            <a:picLocks noChangeAspect="1"/>
          </p:cNvPicPr>
          <p:nvPr/>
        </p:nvPicPr>
        <p:blipFill>
          <a:blip r:embed="rId3"/>
          <a:stretch>
            <a:fillRect/>
          </a:stretch>
        </p:blipFill>
        <p:spPr>
          <a:xfrm>
            <a:off x="1467712" y="3948164"/>
            <a:ext cx="3748100" cy="1871773"/>
          </a:xfrm>
          <a:prstGeom prst="rect">
            <a:avLst/>
          </a:prstGeom>
        </p:spPr>
      </p:pic>
      <p:pic>
        <p:nvPicPr>
          <p:cNvPr id="13" name="Picture 12">
            <a:extLst>
              <a:ext uri="{FF2B5EF4-FFF2-40B4-BE49-F238E27FC236}">
                <a16:creationId xmlns:a16="http://schemas.microsoft.com/office/drawing/2014/main" id="{9C87B04A-58D2-A756-C28A-F3798932E8EE}"/>
              </a:ext>
            </a:extLst>
          </p:cNvPr>
          <p:cNvPicPr>
            <a:picLocks noChangeAspect="1"/>
          </p:cNvPicPr>
          <p:nvPr/>
        </p:nvPicPr>
        <p:blipFill>
          <a:blip r:embed="rId4"/>
          <a:stretch>
            <a:fillRect/>
          </a:stretch>
        </p:blipFill>
        <p:spPr>
          <a:xfrm>
            <a:off x="6540523" y="1745972"/>
            <a:ext cx="5196540" cy="3365596"/>
          </a:xfrm>
          <a:prstGeom prst="rect">
            <a:avLst/>
          </a:prstGeom>
        </p:spPr>
      </p:pic>
      <p:sp>
        <p:nvSpPr>
          <p:cNvPr id="14" name="TextBox 13">
            <a:extLst>
              <a:ext uri="{FF2B5EF4-FFF2-40B4-BE49-F238E27FC236}">
                <a16:creationId xmlns:a16="http://schemas.microsoft.com/office/drawing/2014/main" id="{19CAD503-F8FC-36D8-818D-C9C7EE7BE0BF}"/>
              </a:ext>
            </a:extLst>
          </p:cNvPr>
          <p:cNvSpPr txBox="1"/>
          <p:nvPr/>
        </p:nvSpPr>
        <p:spPr>
          <a:xfrm>
            <a:off x="7118493" y="5215930"/>
            <a:ext cx="404059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Biểu đồ về độ chính xác của vị trí tiêm bằng thuật toán</a:t>
            </a:r>
            <a:endParaRPr kumimoji="0" lang="en-US" sz="18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
        <p:nvSpPr>
          <p:cNvPr id="15" name="TextBox 14">
            <a:extLst>
              <a:ext uri="{FF2B5EF4-FFF2-40B4-BE49-F238E27FC236}">
                <a16:creationId xmlns:a16="http://schemas.microsoft.com/office/drawing/2014/main" id="{3BFA4B50-9E86-20B0-21F2-8BA7C2D805EE}"/>
              </a:ext>
            </a:extLst>
          </p:cNvPr>
          <p:cNvSpPr txBox="1"/>
          <p:nvPr/>
        </p:nvSpPr>
        <p:spPr>
          <a:xfrm>
            <a:off x="1320844" y="5956679"/>
            <a:ext cx="40405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Kết quả xác định vị trí tiêm</a:t>
            </a:r>
            <a:endParaRPr kumimoji="0" lang="en-US" sz="18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2198620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52AC15-4529-F748-A956-249987D58202}"/>
              </a:ext>
            </a:extLst>
          </p:cNvPr>
          <p:cNvSpPr txBox="1">
            <a:spLocks/>
          </p:cNvSpPr>
          <p:nvPr/>
        </p:nvSpPr>
        <p:spPr>
          <a:xfrm>
            <a:off x="1607576" y="50208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KẾT QUẢ</a:t>
            </a:r>
          </a:p>
        </p:txBody>
      </p:sp>
      <p:sp>
        <p:nvSpPr>
          <p:cNvPr id="5" name="Oval 4">
            <a:extLst>
              <a:ext uri="{FF2B5EF4-FFF2-40B4-BE49-F238E27FC236}">
                <a16:creationId xmlns:a16="http://schemas.microsoft.com/office/drawing/2014/main" id="{79C858CD-44FE-5A9D-2D90-0B19C6DFE238}"/>
              </a:ext>
            </a:extLst>
          </p:cNvPr>
          <p:cNvSpPr/>
          <p:nvPr/>
        </p:nvSpPr>
        <p:spPr>
          <a:xfrm>
            <a:off x="591452" y="493282"/>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rPr>
              <a:t>3</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786F85F-DE78-2E5E-2B90-81068559CE9D}"/>
                  </a:ext>
                </a:extLst>
              </p:cNvPr>
              <p:cNvSpPr txBox="1"/>
              <p:nvPr/>
            </p:nvSpPr>
            <p:spPr>
              <a:xfrm>
                <a:off x="813933" y="1646429"/>
                <a:ext cx="5073684" cy="2570191"/>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Thống kê thực tế qua 20 mẫu cá:</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 Sai số trung bình là </a:t>
                </a:r>
                <a14:m>
                  <m:oMath xmlns:m="http://schemas.openxmlformats.org/officeDocument/2006/math">
                    <m:r>
                      <a:rPr kumimoji="0" lang="en-US" sz="22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K2D" panose="020B0604020202020204" charset="-34"/>
                        <a:sym typeface="Arial"/>
                      </a:rPr>
                      <m:t>±</m:t>
                    </m:r>
                  </m:oMath>
                </a14:m>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1mm so với</a:t>
                </a:r>
                <a:r>
                  <a:rPr kumimoji="0" lang="en-US" sz="2200" b="0" i="0" u="none" strike="noStrike" kern="0" cap="none" spc="0" normalizeH="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 vị trí tiêm từ thuật toán</a:t>
                </a:r>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srgbClr val="000000"/>
                    </a:solidFill>
                    <a:effectLst/>
                    <a:uLnTx/>
                    <a:uFillTx/>
                    <a:latin typeface="K2D" panose="020B0604020202020204" charset="-34"/>
                    <a:ea typeface="Calibri" panose="020F0502020204030204" pitchFamily="34" charset="0"/>
                    <a:cs typeface="K2D" panose="020B0604020202020204" charset="-34"/>
                    <a:sym typeface="Arial"/>
                  </a:rPr>
                  <a:t>- Tất cả vị trí tiêm thực hiện bằng máy điều nằm trong vùng cho phép.</a:t>
                </a:r>
              </a:p>
            </p:txBody>
          </p:sp>
        </mc:Choice>
        <mc:Fallback xmlns="">
          <p:sp>
            <p:nvSpPr>
              <p:cNvPr id="8" name="TextBox 7">
                <a:extLst>
                  <a:ext uri="{FF2B5EF4-FFF2-40B4-BE49-F238E27FC236}">
                    <a16:creationId xmlns:a16="http://schemas.microsoft.com/office/drawing/2014/main" id="{D786F85F-DE78-2E5E-2B90-81068559CE9D}"/>
                  </a:ext>
                </a:extLst>
              </p:cNvPr>
              <p:cNvSpPr txBox="1">
                <a:spLocks noRot="1" noChangeAspect="1" noMove="1" noResize="1" noEditPoints="1" noAdjustHandles="1" noChangeArrowheads="1" noChangeShapeType="1" noTextEdit="1"/>
              </p:cNvSpPr>
              <p:nvPr/>
            </p:nvSpPr>
            <p:spPr>
              <a:xfrm>
                <a:off x="813933" y="1646429"/>
                <a:ext cx="5073684" cy="2570191"/>
              </a:xfrm>
              <a:prstGeom prst="rect">
                <a:avLst/>
              </a:prstGeom>
              <a:blipFill>
                <a:blip r:embed="rId2"/>
                <a:stretch>
                  <a:fillRect l="-1563" r="-1683" b="-4028"/>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EBEB60D-F70E-B7E9-A771-30B0BE70DCA4}"/>
              </a:ext>
            </a:extLst>
          </p:cNvPr>
          <p:cNvSpPr txBox="1"/>
          <p:nvPr/>
        </p:nvSpPr>
        <p:spPr>
          <a:xfrm>
            <a:off x="1607576" y="1038063"/>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400">
                <a:solidFill>
                  <a:srgbClr val="00B0F0"/>
                </a:solidFill>
                <a:latin typeface="K2D" panose="020B0604020202020204" charset="-34"/>
                <a:cs typeface="K2D" panose="020B0604020202020204" charset="-34"/>
              </a:rPr>
              <a:t>ĐIỀU KHIỂN VỊ TRÍ TIÊM</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14" name="TextBox 13">
            <a:extLst>
              <a:ext uri="{FF2B5EF4-FFF2-40B4-BE49-F238E27FC236}">
                <a16:creationId xmlns:a16="http://schemas.microsoft.com/office/drawing/2014/main" id="{19CAD503-F8FC-36D8-818D-C9C7EE7BE0BF}"/>
              </a:ext>
            </a:extLst>
          </p:cNvPr>
          <p:cNvSpPr txBox="1"/>
          <p:nvPr/>
        </p:nvSpPr>
        <p:spPr>
          <a:xfrm>
            <a:off x="7113101" y="3951417"/>
            <a:ext cx="445146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Biểu đồ về độ chính xác của khâu tiêm</a:t>
            </a:r>
            <a:endParaRPr kumimoji="0" lang="en-US" sz="16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
        <p:nvSpPr>
          <p:cNvPr id="15" name="TextBox 14">
            <a:extLst>
              <a:ext uri="{FF2B5EF4-FFF2-40B4-BE49-F238E27FC236}">
                <a16:creationId xmlns:a16="http://schemas.microsoft.com/office/drawing/2014/main" id="{3BFA4B50-9E86-20B0-21F2-8BA7C2D805EE}"/>
              </a:ext>
            </a:extLst>
          </p:cNvPr>
          <p:cNvSpPr txBox="1"/>
          <p:nvPr/>
        </p:nvSpPr>
        <p:spPr>
          <a:xfrm>
            <a:off x="4520223" y="6084599"/>
            <a:ext cx="40405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a:solidFill>
                  <a:srgbClr val="000000">
                    <a:alpha val="71000"/>
                  </a:srgbClr>
                </a:solidFill>
                <a:latin typeface="K2D" panose="020B0604020202020204" charset="-34"/>
                <a:cs typeface="K2D" panose="020B0604020202020204" charset="-34"/>
              </a:rPr>
              <a:t>V</a:t>
            </a: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ị trí tiêm thực hiện bằng máy</a:t>
            </a:r>
            <a:endParaRPr kumimoji="0" lang="en-US" sz="18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pic>
        <p:nvPicPr>
          <p:cNvPr id="2" name="Picture 1">
            <a:extLst>
              <a:ext uri="{FF2B5EF4-FFF2-40B4-BE49-F238E27FC236}">
                <a16:creationId xmlns:a16="http://schemas.microsoft.com/office/drawing/2014/main" id="{FE35A1C2-1FB1-FB43-343F-204D01047318}"/>
              </a:ext>
            </a:extLst>
          </p:cNvPr>
          <p:cNvPicPr>
            <a:picLocks noChangeAspect="1"/>
          </p:cNvPicPr>
          <p:nvPr/>
        </p:nvPicPr>
        <p:blipFill>
          <a:blip r:embed="rId3"/>
          <a:stretch>
            <a:fillRect/>
          </a:stretch>
        </p:blipFill>
        <p:spPr>
          <a:xfrm>
            <a:off x="6853980" y="1090743"/>
            <a:ext cx="4645273" cy="2895341"/>
          </a:xfrm>
          <a:prstGeom prst="rect">
            <a:avLst/>
          </a:prstGeom>
        </p:spPr>
      </p:pic>
      <p:pic>
        <p:nvPicPr>
          <p:cNvPr id="3" name="Picture 2">
            <a:extLst>
              <a:ext uri="{FF2B5EF4-FFF2-40B4-BE49-F238E27FC236}">
                <a16:creationId xmlns:a16="http://schemas.microsoft.com/office/drawing/2014/main" id="{6A51A36B-41CB-602C-12A3-E917A1A6E2E9}"/>
              </a:ext>
            </a:extLst>
          </p:cNvPr>
          <p:cNvPicPr>
            <a:picLocks noChangeAspect="1"/>
          </p:cNvPicPr>
          <p:nvPr/>
        </p:nvPicPr>
        <p:blipFill>
          <a:blip r:embed="rId4"/>
          <a:stretch>
            <a:fillRect/>
          </a:stretch>
        </p:blipFill>
        <p:spPr>
          <a:xfrm>
            <a:off x="1096900" y="4363321"/>
            <a:ext cx="10091179" cy="1713373"/>
          </a:xfrm>
          <a:prstGeom prst="rect">
            <a:avLst/>
          </a:prstGeom>
        </p:spPr>
      </p:pic>
    </p:spTree>
    <p:extLst>
      <p:ext uri="{BB962C8B-B14F-4D97-AF65-F5344CB8AC3E}">
        <p14:creationId xmlns:p14="http://schemas.microsoft.com/office/powerpoint/2010/main" val="1229105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2" name="Title 1">
            <a:extLst>
              <a:ext uri="{FF2B5EF4-FFF2-40B4-BE49-F238E27FC236}">
                <a16:creationId xmlns:a16="http://schemas.microsoft.com/office/drawing/2014/main" id="{F1E76581-9C9C-778E-6C29-2FD32B418013}"/>
              </a:ext>
            </a:extLst>
          </p:cNvPr>
          <p:cNvSpPr txBox="1">
            <a:spLocks/>
          </p:cNvSpPr>
          <p:nvPr/>
        </p:nvSpPr>
        <p:spPr>
          <a:xfrm>
            <a:off x="1676400" y="55124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solidFill>
                  <a:schemeClr val="accent1">
                    <a:lumMod val="50000"/>
                  </a:schemeClr>
                </a:solidFill>
                <a:latin typeface="K2D" panose="020B0604020202020204" charset="-34"/>
                <a:cs typeface="K2D" panose="020B0604020202020204" charset="-34"/>
              </a:rPr>
              <a:t>TỔNG QUAN ĐỀ TÀI</a:t>
            </a:r>
            <a:endParaRPr lang="en-US" sz="3200" dirty="0">
              <a:solidFill>
                <a:schemeClr val="accent1">
                  <a:lumMod val="50000"/>
                </a:schemeClr>
              </a:solidFill>
              <a:latin typeface="K2D" panose="020B0604020202020204" charset="-34"/>
              <a:cs typeface="K2D" panose="020B0604020202020204" charset="-34"/>
            </a:endParaRPr>
          </a:p>
        </p:txBody>
      </p:sp>
      <p:sp>
        <p:nvSpPr>
          <p:cNvPr id="3" name="Oval 2">
            <a:extLst>
              <a:ext uri="{FF2B5EF4-FFF2-40B4-BE49-F238E27FC236}">
                <a16:creationId xmlns:a16="http://schemas.microsoft.com/office/drawing/2014/main" id="{6142F7E4-C715-43DE-EDB3-471F063755A7}"/>
              </a:ext>
            </a:extLst>
          </p:cNvPr>
          <p:cNvSpPr/>
          <p:nvPr/>
        </p:nvSpPr>
        <p:spPr>
          <a:xfrm>
            <a:off x="591452" y="503114"/>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lumMod val="50000"/>
                  </a:schemeClr>
                </a:solidFill>
                <a:latin typeface="K2D" panose="020B0604020202020204" charset="-34"/>
              </a:rPr>
              <a:t>1</a:t>
            </a:r>
            <a:endParaRPr lang="en-US" b="1" dirty="0">
              <a:solidFill>
                <a:schemeClr val="accent1">
                  <a:lumMod val="50000"/>
                </a:schemeClr>
              </a:solidFill>
              <a:latin typeface="K2D" panose="020B0604020202020204" charset="-34"/>
            </a:endParaRPr>
          </a:p>
        </p:txBody>
      </p:sp>
      <p:sp>
        <p:nvSpPr>
          <p:cNvPr id="5" name="Round Diagonal Corner Rectangle 10">
            <a:extLst>
              <a:ext uri="{FF2B5EF4-FFF2-40B4-BE49-F238E27FC236}">
                <a16:creationId xmlns:a16="http://schemas.microsoft.com/office/drawing/2014/main" id="{106AA54D-0890-B92F-B051-426E9F81FE8D}"/>
              </a:ext>
            </a:extLst>
          </p:cNvPr>
          <p:cNvSpPr/>
          <p:nvPr/>
        </p:nvSpPr>
        <p:spPr>
          <a:xfrm>
            <a:off x="733363" y="4290759"/>
            <a:ext cx="4566425" cy="1084917"/>
          </a:xfrm>
          <a:prstGeom prst="round2DiagRect">
            <a:avLst/>
          </a:prstGeom>
          <a:solidFill>
            <a:schemeClr val="accent1">
              <a:lumMod val="75000"/>
              <a:alpha val="5000"/>
            </a:schemeClr>
          </a:solidFill>
          <a:ln w="571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a:latin typeface="K2D" panose="020B0604020202020204" charset="-34"/>
              </a:rPr>
              <a:t>Để tránh tồn dư kháng sinh cá tra thì cần tiêm vắc-xin cho cá tra giống cho việc phòng bệnh</a:t>
            </a:r>
            <a:endParaRPr lang="en-US" sz="2200" dirty="0">
              <a:latin typeface="K2D" panose="020B0604020202020204" charset="-34"/>
            </a:endParaRPr>
          </a:p>
        </p:txBody>
      </p:sp>
      <p:sp>
        <p:nvSpPr>
          <p:cNvPr id="6" name="TextBox 5">
            <a:extLst>
              <a:ext uri="{FF2B5EF4-FFF2-40B4-BE49-F238E27FC236}">
                <a16:creationId xmlns:a16="http://schemas.microsoft.com/office/drawing/2014/main" id="{94351005-28CD-FA9D-F84C-5BC94E585ABA}"/>
              </a:ext>
            </a:extLst>
          </p:cNvPr>
          <p:cNvSpPr txBox="1"/>
          <p:nvPr/>
        </p:nvSpPr>
        <p:spPr>
          <a:xfrm>
            <a:off x="733363" y="1370782"/>
            <a:ext cx="5182245" cy="2568717"/>
          </a:xfrm>
          <a:prstGeom prst="rect">
            <a:avLst/>
          </a:prstGeom>
          <a:noFill/>
        </p:spPr>
        <p:txBody>
          <a:bodyPr wrap="square" rtlCol="0">
            <a:spAutoFit/>
          </a:bodyPr>
          <a:lstStyle/>
          <a:p>
            <a:pPr>
              <a:lnSpc>
                <a:spcPct val="150000"/>
              </a:lnSpc>
            </a:pPr>
            <a:r>
              <a:rPr lang="en-US" sz="2200" b="1">
                <a:latin typeface="K2D" panose="020B0604020202020204" charset="-34"/>
                <a:ea typeface="Calibri" panose="020F0502020204030204" pitchFamily="34" charset="0"/>
                <a:cs typeface="Calibri" panose="020F0502020204030204" pitchFamily="34" charset="0"/>
              </a:rPr>
              <a:t>Cá tra loài cá nước ngọt:</a:t>
            </a:r>
            <a:endParaRPr lang="en-US" sz="2200" b="1" dirty="0">
              <a:latin typeface="K2D" panose="020B0604020202020204" charset="-34"/>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2200" dirty="0" err="1">
                <a:latin typeface="K2D" panose="020B0604020202020204" charset="-34"/>
                <a:ea typeface="Calibri" panose="020F0502020204030204" pitchFamily="34" charset="0"/>
                <a:cs typeface="Calibri" panose="020F0502020204030204" pitchFamily="34" charset="0"/>
              </a:rPr>
              <a:t>Hàm</a:t>
            </a:r>
            <a:r>
              <a:rPr lang="en-US" sz="2200" dirty="0">
                <a:latin typeface="K2D" panose="020B0604020202020204" charset="-34"/>
                <a:ea typeface="Calibri" panose="020F0502020204030204" pitchFamily="34" charset="0"/>
                <a:cs typeface="Calibri" panose="020F0502020204030204" pitchFamily="34" charset="0"/>
              </a:rPr>
              <a:t> </a:t>
            </a:r>
            <a:r>
              <a:rPr lang="en-US" sz="2200" dirty="0" err="1">
                <a:latin typeface="K2D" panose="020B0604020202020204" charset="-34"/>
                <a:ea typeface="Calibri" panose="020F0502020204030204" pitchFamily="34" charset="0"/>
                <a:cs typeface="Calibri" panose="020F0502020204030204" pitchFamily="34" charset="0"/>
              </a:rPr>
              <a:t>lượng</a:t>
            </a:r>
            <a:r>
              <a:rPr lang="en-US" sz="2200" dirty="0">
                <a:latin typeface="K2D" panose="020B0604020202020204" charset="-34"/>
                <a:ea typeface="Calibri" panose="020F0502020204030204" pitchFamily="34" charset="0"/>
                <a:cs typeface="Calibri" panose="020F0502020204030204" pitchFamily="34" charset="0"/>
              </a:rPr>
              <a:t> </a:t>
            </a:r>
            <a:r>
              <a:rPr lang="en-US" sz="2200" dirty="0" err="1">
                <a:latin typeface="K2D" panose="020B0604020202020204" charset="-34"/>
                <a:ea typeface="Calibri" panose="020F0502020204030204" pitchFamily="34" charset="0"/>
                <a:cs typeface="Calibri" panose="020F0502020204030204" pitchFamily="34" charset="0"/>
              </a:rPr>
              <a:t>dinh</a:t>
            </a:r>
            <a:r>
              <a:rPr lang="en-US" sz="2200" dirty="0">
                <a:latin typeface="K2D" panose="020B0604020202020204" charset="-34"/>
                <a:ea typeface="Calibri" panose="020F0502020204030204" pitchFamily="34" charset="0"/>
                <a:cs typeface="Calibri" panose="020F0502020204030204" pitchFamily="34" charset="0"/>
              </a:rPr>
              <a:t> </a:t>
            </a:r>
            <a:r>
              <a:rPr lang="en-US" sz="2200" dirty="0" err="1">
                <a:latin typeface="K2D" panose="020B0604020202020204" charset="-34"/>
                <a:ea typeface="Calibri" panose="020F0502020204030204" pitchFamily="34" charset="0"/>
                <a:cs typeface="Calibri" panose="020F0502020204030204" pitchFamily="34" charset="0"/>
              </a:rPr>
              <a:t>dưỡng</a:t>
            </a:r>
            <a:r>
              <a:rPr lang="en-US" sz="2200" dirty="0">
                <a:latin typeface="K2D" panose="020B0604020202020204" charset="-34"/>
                <a:ea typeface="Calibri" panose="020F0502020204030204" pitchFamily="34" charset="0"/>
                <a:cs typeface="Calibri" panose="020F0502020204030204" pitchFamily="34" charset="0"/>
              </a:rPr>
              <a:t> </a:t>
            </a:r>
            <a:r>
              <a:rPr lang="en-US" sz="2200" dirty="0" err="1">
                <a:latin typeface="K2D" panose="020B0604020202020204" charset="-34"/>
                <a:ea typeface="Calibri" panose="020F0502020204030204" pitchFamily="34" charset="0"/>
                <a:cs typeface="Calibri" panose="020F0502020204030204" pitchFamily="34" charset="0"/>
              </a:rPr>
              <a:t>cao</a:t>
            </a:r>
            <a:endParaRPr lang="en-US" sz="2200" dirty="0">
              <a:latin typeface="K2D" panose="020B0604020202020204" charset="-34"/>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2200" dirty="0" err="1">
                <a:latin typeface="K2D" panose="020B0604020202020204" charset="-34"/>
                <a:ea typeface="Calibri" panose="020F0502020204030204" pitchFamily="34" charset="0"/>
                <a:cs typeface="Calibri" panose="020F0502020204030204" pitchFamily="34" charset="0"/>
              </a:rPr>
              <a:t>Có</a:t>
            </a:r>
            <a:r>
              <a:rPr lang="en-US" sz="2200" dirty="0">
                <a:latin typeface="K2D" panose="020B0604020202020204" charset="-34"/>
                <a:ea typeface="Calibri" panose="020F0502020204030204" pitchFamily="34" charset="0"/>
                <a:cs typeface="Calibri" panose="020F0502020204030204" pitchFamily="34" charset="0"/>
              </a:rPr>
              <a:t> </a:t>
            </a:r>
            <a:r>
              <a:rPr lang="en-US" sz="2200" dirty="0" err="1">
                <a:latin typeface="K2D" panose="020B0604020202020204" charset="-34"/>
                <a:ea typeface="Calibri" panose="020F0502020204030204" pitchFamily="34" charset="0"/>
                <a:cs typeface="Calibri" panose="020F0502020204030204" pitchFamily="34" charset="0"/>
              </a:rPr>
              <a:t>giá</a:t>
            </a:r>
            <a:r>
              <a:rPr lang="en-US" sz="2200" dirty="0">
                <a:latin typeface="K2D" panose="020B0604020202020204" charset="-34"/>
                <a:ea typeface="Calibri" panose="020F0502020204030204" pitchFamily="34" charset="0"/>
                <a:cs typeface="Calibri" panose="020F0502020204030204" pitchFamily="34" charset="0"/>
              </a:rPr>
              <a:t> trị </a:t>
            </a:r>
            <a:r>
              <a:rPr lang="en-US" sz="2200" err="1">
                <a:latin typeface="K2D" panose="020B0604020202020204" charset="-34"/>
                <a:ea typeface="Calibri" panose="020F0502020204030204" pitchFamily="34" charset="0"/>
                <a:cs typeface="Calibri" panose="020F0502020204030204" pitchFamily="34" charset="0"/>
              </a:rPr>
              <a:t>xuất</a:t>
            </a:r>
            <a:r>
              <a:rPr lang="en-US" sz="2200">
                <a:latin typeface="K2D" panose="020B0604020202020204" charset="-34"/>
                <a:ea typeface="Calibri" panose="020F0502020204030204" pitchFamily="34" charset="0"/>
                <a:cs typeface="Calibri" panose="020F0502020204030204" pitchFamily="34" charset="0"/>
              </a:rPr>
              <a:t> khẩu cao</a:t>
            </a:r>
          </a:p>
          <a:p>
            <a:pPr marL="285750" indent="-285750">
              <a:lnSpc>
                <a:spcPct val="150000"/>
              </a:lnSpc>
              <a:buFont typeface="Arial" panose="020B0604020202020204" pitchFamily="34" charset="0"/>
              <a:buChar char="•"/>
            </a:pPr>
            <a:r>
              <a:rPr lang="en-US" sz="2200">
                <a:latin typeface="K2D" panose="020B0604020202020204" charset="-34"/>
                <a:ea typeface="Calibri" panose="020F0502020204030204" pitchFamily="34" charset="0"/>
                <a:cs typeface="Calibri" panose="020F0502020204030204" pitchFamily="34" charset="0"/>
              </a:rPr>
              <a:t>Kiểm định nghiêm ngặt về dư lượng kháng sinh trong sản phẩm từ cá tra</a:t>
            </a:r>
            <a:endParaRPr lang="en-US" sz="2200" dirty="0">
              <a:latin typeface="K2D" panose="020B0604020202020204" charset="-34"/>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63D3B5A-2D9C-29BA-A4A2-A29304DACCA8}"/>
              </a:ext>
            </a:extLst>
          </p:cNvPr>
          <p:cNvPicPr>
            <a:picLocks noChangeAspect="1"/>
          </p:cNvPicPr>
          <p:nvPr/>
        </p:nvPicPr>
        <p:blipFill>
          <a:blip r:embed="rId3"/>
          <a:stretch>
            <a:fillRect/>
          </a:stretch>
        </p:blipFill>
        <p:spPr>
          <a:xfrm>
            <a:off x="6516425" y="600955"/>
            <a:ext cx="5084123" cy="2444778"/>
          </a:xfrm>
          <a:prstGeom prst="rect">
            <a:avLst/>
          </a:prstGeom>
        </p:spPr>
      </p:pic>
      <p:sp>
        <p:nvSpPr>
          <p:cNvPr id="8" name="TextBox 7">
            <a:extLst>
              <a:ext uri="{FF2B5EF4-FFF2-40B4-BE49-F238E27FC236}">
                <a16:creationId xmlns:a16="http://schemas.microsoft.com/office/drawing/2014/main" id="{E3038B5E-54E9-21BB-454E-3EE1CE63AEAE}"/>
              </a:ext>
            </a:extLst>
          </p:cNvPr>
          <p:cNvSpPr txBox="1"/>
          <p:nvPr/>
        </p:nvSpPr>
        <p:spPr>
          <a:xfrm>
            <a:off x="6794903" y="3128155"/>
            <a:ext cx="4527165" cy="338554"/>
          </a:xfrm>
          <a:prstGeom prst="rect">
            <a:avLst/>
          </a:prstGeom>
          <a:noFill/>
        </p:spPr>
        <p:txBody>
          <a:bodyPr wrap="square" rtlCol="0">
            <a:spAutoFit/>
          </a:bodyPr>
          <a:lstStyle/>
          <a:p>
            <a:pPr algn="ctr"/>
            <a:r>
              <a:rPr lang="en-US" sz="1600">
                <a:solidFill>
                  <a:schemeClr val="tx1">
                    <a:alpha val="71000"/>
                  </a:schemeClr>
                </a:solidFill>
                <a:latin typeface="K2D" panose="020B0604020202020204" charset="-34"/>
                <a:cs typeface="K2D" panose="020B0604020202020204" charset="-34"/>
              </a:rPr>
              <a:t>Biểu đồ giá trị xuất khẩu cá tra </a:t>
            </a:r>
            <a:r>
              <a:rPr lang="en-US" sz="1200">
                <a:solidFill>
                  <a:schemeClr val="tx1">
                    <a:alpha val="71000"/>
                  </a:schemeClr>
                </a:solidFill>
                <a:latin typeface="K2D" panose="020B0604020202020204" charset="-34"/>
                <a:cs typeface="K2D" panose="020B0604020202020204" charset="-34"/>
              </a:rPr>
              <a:t>[1]</a:t>
            </a:r>
            <a:endParaRPr lang="en-US" sz="1200" dirty="0">
              <a:solidFill>
                <a:schemeClr val="tx1">
                  <a:alpha val="71000"/>
                </a:schemeClr>
              </a:solidFill>
              <a:latin typeface="K2D" panose="020B0604020202020204" charset="-34"/>
              <a:cs typeface="K2D" panose="020B0604020202020204" charset="-34"/>
            </a:endParaRPr>
          </a:p>
        </p:txBody>
      </p:sp>
      <p:sp>
        <p:nvSpPr>
          <p:cNvPr id="9" name="TextBox 8">
            <a:extLst>
              <a:ext uri="{FF2B5EF4-FFF2-40B4-BE49-F238E27FC236}">
                <a16:creationId xmlns:a16="http://schemas.microsoft.com/office/drawing/2014/main" id="{E91928BA-D4B6-E7E8-0AEF-C9B0A47FF9A9}"/>
              </a:ext>
            </a:extLst>
          </p:cNvPr>
          <p:cNvSpPr txBox="1"/>
          <p:nvPr/>
        </p:nvSpPr>
        <p:spPr>
          <a:xfrm>
            <a:off x="293253" y="5858157"/>
            <a:ext cx="7469816" cy="646331"/>
          </a:xfrm>
          <a:prstGeom prst="rect">
            <a:avLst/>
          </a:prstGeom>
          <a:noFill/>
        </p:spPr>
        <p:txBody>
          <a:bodyPr wrap="square" rtlCol="0">
            <a:spAutoFit/>
          </a:bodyPr>
          <a:lstStyle/>
          <a:p>
            <a:r>
              <a:rPr lang="en-US" sz="1200">
                <a:solidFill>
                  <a:schemeClr val="tx1">
                    <a:alpha val="71000"/>
                  </a:schemeClr>
                </a:solidFill>
                <a:latin typeface="K2D" panose="020B0604020202020204" charset="-34"/>
                <a:cs typeface="K2D" panose="020B0604020202020204" charset="-34"/>
              </a:rPr>
              <a:t>[1] </a:t>
            </a:r>
            <a:r>
              <a:rPr lang="en-US" sz="1200">
                <a:solidFill>
                  <a:schemeClr val="tx1">
                    <a:alpha val="71000"/>
                  </a:schemeClr>
                </a:solidFill>
                <a:latin typeface="K2D" panose="020B0604020202020204" charset="-34"/>
                <a:cs typeface="K2D" panose="020B0604020202020204" charset="-34"/>
                <a:hlinkClick r:id="rId4"/>
              </a:rPr>
              <a:t>https://www.gso.gov.vn/du-lieu-va-so-lieu-thong-ke/2022/05/nganh-ca-tra-tren-da-phuc-hoi-manh/</a:t>
            </a:r>
            <a:endParaRPr lang="en-US" sz="1200">
              <a:solidFill>
                <a:schemeClr val="tx1">
                  <a:alpha val="71000"/>
                </a:schemeClr>
              </a:solidFill>
              <a:latin typeface="K2D" panose="020B0604020202020204" charset="-34"/>
              <a:cs typeface="K2D" panose="020B0604020202020204" charset="-34"/>
            </a:endParaRPr>
          </a:p>
          <a:p>
            <a:r>
              <a:rPr lang="en-US" sz="1200">
                <a:solidFill>
                  <a:schemeClr val="tx1">
                    <a:alpha val="71000"/>
                  </a:schemeClr>
                </a:solidFill>
                <a:latin typeface="K2D" panose="020B0604020202020204" charset="-34"/>
                <a:cs typeface="K2D" panose="020B0604020202020204" charset="-34"/>
              </a:rPr>
              <a:t>[2] https://tepbac.com/tin-tuc/full/tiem-vac-xin-cho-ca-tra-7991.html</a:t>
            </a:r>
            <a:endParaRPr lang="en-US" sz="1200" dirty="0">
              <a:solidFill>
                <a:schemeClr val="tx1">
                  <a:alpha val="71000"/>
                </a:schemeClr>
              </a:solidFill>
              <a:latin typeface="K2D" panose="020B0604020202020204" charset="-34"/>
              <a:cs typeface="K2D" panose="020B0604020202020204" charset="-34"/>
            </a:endParaRPr>
          </a:p>
        </p:txBody>
      </p:sp>
      <p:pic>
        <p:nvPicPr>
          <p:cNvPr id="11" name="Picture 10">
            <a:extLst>
              <a:ext uri="{FF2B5EF4-FFF2-40B4-BE49-F238E27FC236}">
                <a16:creationId xmlns:a16="http://schemas.microsoft.com/office/drawing/2014/main" id="{DF8E8510-D2B4-21D6-DD56-6A7EE805A6DD}"/>
              </a:ext>
            </a:extLst>
          </p:cNvPr>
          <p:cNvPicPr>
            <a:picLocks noChangeAspect="1"/>
          </p:cNvPicPr>
          <p:nvPr/>
        </p:nvPicPr>
        <p:blipFill>
          <a:blip r:embed="rId5"/>
          <a:stretch>
            <a:fillRect/>
          </a:stretch>
        </p:blipFill>
        <p:spPr>
          <a:xfrm>
            <a:off x="7479959" y="3550107"/>
            <a:ext cx="3157052" cy="2455485"/>
          </a:xfrm>
          <a:prstGeom prst="rect">
            <a:avLst/>
          </a:prstGeom>
        </p:spPr>
      </p:pic>
      <p:sp>
        <p:nvSpPr>
          <p:cNvPr id="12" name="TextBox 11">
            <a:extLst>
              <a:ext uri="{FF2B5EF4-FFF2-40B4-BE49-F238E27FC236}">
                <a16:creationId xmlns:a16="http://schemas.microsoft.com/office/drawing/2014/main" id="{A9A551AB-DC81-8F14-0F60-8A6910549A2D}"/>
              </a:ext>
            </a:extLst>
          </p:cNvPr>
          <p:cNvSpPr txBox="1"/>
          <p:nvPr/>
        </p:nvSpPr>
        <p:spPr>
          <a:xfrm>
            <a:off x="6794903" y="6008237"/>
            <a:ext cx="4527165" cy="338554"/>
          </a:xfrm>
          <a:prstGeom prst="rect">
            <a:avLst/>
          </a:prstGeom>
          <a:noFill/>
        </p:spPr>
        <p:txBody>
          <a:bodyPr wrap="square" rtlCol="0">
            <a:spAutoFit/>
          </a:bodyPr>
          <a:lstStyle/>
          <a:p>
            <a:pPr algn="ctr"/>
            <a:r>
              <a:rPr lang="en-US" sz="1600">
                <a:solidFill>
                  <a:schemeClr val="tx1">
                    <a:alpha val="71000"/>
                  </a:schemeClr>
                </a:solidFill>
                <a:latin typeface="K2D" panose="020B0604020202020204" charset="-34"/>
                <a:cs typeface="K2D" panose="020B0604020202020204" charset="-34"/>
              </a:rPr>
              <a:t>Tiêm vắc-xin thủ công cá tra </a:t>
            </a:r>
            <a:r>
              <a:rPr lang="en-US" sz="1200">
                <a:solidFill>
                  <a:schemeClr val="tx1">
                    <a:alpha val="71000"/>
                  </a:schemeClr>
                </a:solidFill>
                <a:latin typeface="K2D" panose="020B0604020202020204" charset="-34"/>
                <a:cs typeface="K2D" panose="020B0604020202020204" charset="-34"/>
              </a:rPr>
              <a:t>[2]</a:t>
            </a:r>
            <a:endParaRPr lang="en-US" sz="1200" dirty="0">
              <a:solidFill>
                <a:schemeClr val="tx1">
                  <a:alpha val="71000"/>
                </a:schemeClr>
              </a:solidFill>
              <a:latin typeface="K2D" panose="020B0604020202020204" charset="-34"/>
              <a:cs typeface="K2D" panose="020B0604020202020204" charset="-3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83F39D-AFF7-5980-4924-1DDBA6491EAC}"/>
              </a:ext>
            </a:extLst>
          </p:cNvPr>
          <p:cNvSpPr txBox="1">
            <a:spLocks/>
          </p:cNvSpPr>
          <p:nvPr/>
        </p:nvSpPr>
        <p:spPr>
          <a:xfrm>
            <a:off x="1676400" y="55124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solidFill>
                  <a:schemeClr val="accent1">
                    <a:lumMod val="50000"/>
                  </a:schemeClr>
                </a:solidFill>
                <a:latin typeface="K2D" panose="020B0604020202020204" charset="-34"/>
                <a:cs typeface="K2D" panose="020B0604020202020204" charset="-34"/>
              </a:rPr>
              <a:t>KIẾN NGHỊ</a:t>
            </a:r>
            <a:endParaRPr lang="en-US" sz="3200" dirty="0">
              <a:solidFill>
                <a:schemeClr val="accent1">
                  <a:lumMod val="50000"/>
                </a:schemeClr>
              </a:solidFill>
              <a:latin typeface="K2D" panose="020B0604020202020204" charset="-34"/>
              <a:cs typeface="K2D" panose="020B0604020202020204" charset="-34"/>
            </a:endParaRPr>
          </a:p>
        </p:txBody>
      </p:sp>
      <p:sp>
        <p:nvSpPr>
          <p:cNvPr id="5" name="Oval 4">
            <a:extLst>
              <a:ext uri="{FF2B5EF4-FFF2-40B4-BE49-F238E27FC236}">
                <a16:creationId xmlns:a16="http://schemas.microsoft.com/office/drawing/2014/main" id="{72E1967F-32E7-26BD-FBCD-E85792C51FB4}"/>
              </a:ext>
            </a:extLst>
          </p:cNvPr>
          <p:cNvSpPr/>
          <p:nvPr/>
        </p:nvSpPr>
        <p:spPr>
          <a:xfrm>
            <a:off x="591452" y="503114"/>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lumMod val="50000"/>
                  </a:schemeClr>
                </a:solidFill>
                <a:latin typeface="K2D" panose="020B0604020202020204" charset="-34"/>
              </a:rPr>
              <a:t>4</a:t>
            </a:r>
            <a:endParaRPr lang="en-US" b="1" dirty="0">
              <a:solidFill>
                <a:schemeClr val="accent1">
                  <a:lumMod val="50000"/>
                </a:schemeClr>
              </a:solidFill>
              <a:latin typeface="K2D" panose="020B0604020202020204" charset="-34"/>
            </a:endParaRPr>
          </a:p>
        </p:txBody>
      </p:sp>
      <p:sp>
        <p:nvSpPr>
          <p:cNvPr id="6" name="TextBox 5">
            <a:extLst>
              <a:ext uri="{FF2B5EF4-FFF2-40B4-BE49-F238E27FC236}">
                <a16:creationId xmlns:a16="http://schemas.microsoft.com/office/drawing/2014/main" id="{900F0192-C19D-BC1E-1E84-D47C208B7FAD}"/>
              </a:ext>
            </a:extLst>
          </p:cNvPr>
          <p:cNvSpPr txBox="1"/>
          <p:nvPr/>
        </p:nvSpPr>
        <p:spPr>
          <a:xfrm>
            <a:off x="756522" y="1472545"/>
            <a:ext cx="10953395" cy="3847207"/>
          </a:xfrm>
          <a:prstGeom prst="rect">
            <a:avLst/>
          </a:prstGeom>
          <a:noFill/>
        </p:spPr>
        <p:txBody>
          <a:bodyPr wrap="square" rtlCol="0">
            <a:spAutoFit/>
          </a:bodyPr>
          <a:lstStyle/>
          <a:p>
            <a:pPr lvl="0"/>
            <a:r>
              <a:rPr lang="en-US" sz="2200" b="1" spc="-50">
                <a:latin typeface="K2D" panose="020B0604020202020204" charset="-34"/>
                <a:cs typeface="K2D" panose="020B0604020202020204" charset="-34"/>
              </a:rPr>
              <a:t>Kết luận</a:t>
            </a:r>
          </a:p>
          <a:p>
            <a:pPr marL="342900" lvl="0" indent="-342900">
              <a:buFont typeface="Arial" panose="020B0604020202020204" pitchFamily="34" charset="0"/>
              <a:buChar char="•"/>
            </a:pPr>
            <a:r>
              <a:rPr lang="vi-VN" sz="2200" spc="-50">
                <a:latin typeface="K2D" panose="020B0604020202020204" charset="-34"/>
                <a:cs typeface="K2D" panose="020B0604020202020204" charset="-34"/>
              </a:rPr>
              <a:t>Hệ thống đã </a:t>
            </a:r>
            <a:r>
              <a:rPr lang="en-US" sz="2200" spc="-50">
                <a:latin typeface="K2D" panose="020B0604020202020204" charset="-34"/>
                <a:cs typeface="K2D" panose="020B0604020202020204" charset="-34"/>
              </a:rPr>
              <a:t>hoàn thành </a:t>
            </a:r>
            <a:r>
              <a:rPr lang="vi-VN" sz="2200" spc="-50">
                <a:latin typeface="K2D" panose="020B0604020202020204" charset="-34"/>
                <a:cs typeface="K2D" panose="020B0604020202020204" charset="-34"/>
              </a:rPr>
              <a:t>mục tiêu thiết kế được phần cứng và phần mềm có thể đảm nhiệm được việc phân tích vị trí tiêm trên cơ thể cá và thực hiện tiêm vắc-xin cho cá</a:t>
            </a:r>
            <a:r>
              <a:rPr lang="en-US" sz="2200" spc="-50">
                <a:latin typeface="K2D" panose="020B0604020202020204" charset="-34"/>
                <a:cs typeface="K2D" panose="020B0604020202020204" charset="-34"/>
              </a:rPr>
              <a:t>.</a:t>
            </a:r>
          </a:p>
          <a:p>
            <a:pPr marL="342900" lvl="0" indent="-342900">
              <a:buFont typeface="Arial" panose="020B0604020202020204" pitchFamily="34" charset="0"/>
              <a:buChar char="•"/>
            </a:pPr>
            <a:r>
              <a:rPr lang="en-US" sz="2200">
                <a:latin typeface="K2D" panose="020B0604020202020204" charset="-34"/>
                <a:cs typeface="K2D" panose="020B0604020202020204" charset="-34"/>
              </a:rPr>
              <a:t>Tốc độ tiêm chưa cao (6 giây/con).</a:t>
            </a:r>
          </a:p>
          <a:p>
            <a:pPr lvl="0"/>
            <a:endParaRPr lang="en-US" sz="2400">
              <a:latin typeface="K2D" panose="020B0604020202020204" charset="-34"/>
              <a:cs typeface="K2D" panose="020B0604020202020204" charset="-34"/>
            </a:endParaRPr>
          </a:p>
          <a:p>
            <a:pPr lvl="0"/>
            <a:r>
              <a:rPr lang="en-US" sz="2200" b="1">
                <a:latin typeface="K2D" panose="020B0604020202020204" charset="-34"/>
                <a:cs typeface="K2D" panose="020B0604020202020204" charset="-34"/>
              </a:rPr>
              <a:t>Hướng phát triển:</a:t>
            </a:r>
          </a:p>
          <a:p>
            <a:pPr marL="342900" lvl="0" indent="-342900">
              <a:buFont typeface="Arial" panose="020B0604020202020204" pitchFamily="34" charset="0"/>
              <a:buChar char="•"/>
            </a:pPr>
            <a:r>
              <a:rPr lang="en-US" sz="2200">
                <a:latin typeface="K2D" panose="020B0604020202020204" charset="-34"/>
                <a:cs typeface="K2D" panose="020B0604020202020204" charset="-34"/>
              </a:rPr>
              <a:t>Sử dụng thêm một camera để xác định bề dày của cá từ đó có thể điều chỉnh chính xác vị trí tiêm ngay giữa bụng.</a:t>
            </a:r>
          </a:p>
          <a:p>
            <a:pPr marL="342900" lvl="0" indent="-342900">
              <a:buFont typeface="Arial" panose="020B0604020202020204" pitchFamily="34" charset="0"/>
              <a:buChar char="•"/>
            </a:pPr>
            <a:r>
              <a:rPr lang="vi-VN" sz="2200">
                <a:latin typeface="K2D" panose="020B0604020202020204" charset="-34"/>
                <a:cs typeface="K2D" panose="020B0604020202020204" charset="-34"/>
              </a:rPr>
              <a:t>Dùng xi-lanh kháng nước công nghiệp và thiết bị khí nén giúp tăng tốc hoạt động</a:t>
            </a:r>
            <a:r>
              <a:rPr lang="en-US" sz="2200">
                <a:latin typeface="K2D" panose="020B0604020202020204" charset="-34"/>
                <a:cs typeface="K2D" panose="020B0604020202020204" charset="-34"/>
              </a:rPr>
              <a:t>.</a:t>
            </a:r>
          </a:p>
          <a:p>
            <a:pPr marL="342900" lvl="0" indent="-342900">
              <a:buFont typeface="Arial" panose="020B0604020202020204" pitchFamily="34" charset="0"/>
              <a:buChar char="•"/>
            </a:pPr>
            <a:r>
              <a:rPr lang="en-US" sz="2200">
                <a:latin typeface="K2D" panose="020B0604020202020204" charset="-34"/>
                <a:cs typeface="K2D" panose="020B0604020202020204" charset="-34"/>
              </a:rPr>
              <a:t>Phát triển mô-đun cung cấp cá tự động để đáp ứng cho cá luôn đúng chiều quy định và tăng tốc hoạt động cho khâu tiêm cá.</a:t>
            </a:r>
            <a:endParaRPr lang="en-US" sz="2200" dirty="0">
              <a:latin typeface="K2D" panose="020B0604020202020204" charset="-34"/>
              <a:cs typeface="K2D" panose="020B0604020202020204" charset="-34"/>
            </a:endParaRPr>
          </a:p>
        </p:txBody>
      </p:sp>
    </p:spTree>
    <p:extLst>
      <p:ext uri="{BB962C8B-B14F-4D97-AF65-F5344CB8AC3E}">
        <p14:creationId xmlns:p14="http://schemas.microsoft.com/office/powerpoint/2010/main" val="2385644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3-12-11 16-32-07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1275" y="861310"/>
            <a:ext cx="9654235" cy="5430507"/>
          </a:xfrm>
          <a:prstGeom prst="rect">
            <a:avLst/>
          </a:prstGeom>
        </p:spPr>
      </p:pic>
      <p:sp>
        <p:nvSpPr>
          <p:cNvPr id="3" name="Title 1">
            <a:extLst>
              <a:ext uri="{FF2B5EF4-FFF2-40B4-BE49-F238E27FC236}">
                <a16:creationId xmlns:a16="http://schemas.microsoft.com/office/drawing/2014/main" id="{20244616-74C8-815A-F6C3-4B504015FC05}"/>
              </a:ext>
            </a:extLst>
          </p:cNvPr>
          <p:cNvSpPr txBox="1">
            <a:spLocks/>
          </p:cNvSpPr>
          <p:nvPr/>
        </p:nvSpPr>
        <p:spPr>
          <a:xfrm>
            <a:off x="459910" y="120962"/>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cs typeface="K2D" panose="020B0604020202020204" charset="-34"/>
                <a:sym typeface="K2D"/>
              </a:rPr>
              <a:t>VIDEO DEMO</a:t>
            </a:r>
            <a:endPar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endParaRPr>
          </a:p>
        </p:txBody>
      </p:sp>
    </p:spTree>
    <p:extLst>
      <p:ext uri="{BB962C8B-B14F-4D97-AF65-F5344CB8AC3E}">
        <p14:creationId xmlns:p14="http://schemas.microsoft.com/office/powerpoint/2010/main" val="15149187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3" name="Title 1">
            <a:extLst>
              <a:ext uri="{FF2B5EF4-FFF2-40B4-BE49-F238E27FC236}">
                <a16:creationId xmlns:a16="http://schemas.microsoft.com/office/drawing/2014/main" id="{A2F2EE7B-101A-E1BD-DC03-3FB534FBBAF6}"/>
              </a:ext>
            </a:extLst>
          </p:cNvPr>
          <p:cNvSpPr txBox="1">
            <a:spLocks/>
          </p:cNvSpPr>
          <p:nvPr/>
        </p:nvSpPr>
        <p:spPr>
          <a:xfrm>
            <a:off x="838200" y="2332653"/>
            <a:ext cx="10515600" cy="1871516"/>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1F5CA9"/>
              </a:buClr>
              <a:buSzPts val="4000"/>
              <a:buFont typeface="K2D"/>
              <a:buNone/>
              <a:tabLst/>
              <a:defRPr/>
            </a:pPr>
            <a:r>
              <a:rPr kumimoji="0" lang="en-US" sz="5400" b="1" i="0" u="none" strike="noStrike" kern="0" cap="none" spc="0" normalizeH="0" baseline="0" noProof="0">
                <a:ln>
                  <a:noFill/>
                </a:ln>
                <a:solidFill>
                  <a:srgbClr val="5B9BD5">
                    <a:lumMod val="50000"/>
                  </a:srgbClr>
                </a:solidFill>
                <a:effectLst/>
                <a:uLnTx/>
                <a:uFillTx/>
                <a:latin typeface="K2D" panose="020B0604020202020204" charset="-34"/>
                <a:cs typeface="K2D" panose="020B0604020202020204" charset="-34"/>
                <a:sym typeface="K2D"/>
              </a:rPr>
              <a:t>CẢM ƠN QUÝ HỘI ĐỒNG VÀ CÁC BẠN ĐÃ LẮNG NGHE</a:t>
            </a:r>
            <a:endParaRPr kumimoji="0" lang="en-US" sz="54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EAA25F-0E2A-73D6-A0EE-C27D46CF5D68}"/>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PHẦN MỀM</a:t>
            </a:r>
          </a:p>
        </p:txBody>
      </p:sp>
      <p:sp>
        <p:nvSpPr>
          <p:cNvPr id="6" name="Oval 5">
            <a:extLst>
              <a:ext uri="{FF2B5EF4-FFF2-40B4-BE49-F238E27FC236}">
                <a16:creationId xmlns:a16="http://schemas.microsoft.com/office/drawing/2014/main" id="{32D72F96-3A19-AA7C-327F-658B032D10A1}"/>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2.4</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7" name="TextBox 6">
            <a:extLst>
              <a:ext uri="{FF2B5EF4-FFF2-40B4-BE49-F238E27FC236}">
                <a16:creationId xmlns:a16="http://schemas.microsoft.com/office/drawing/2014/main" id="{77532028-7022-5C02-A533-7861D735B188}"/>
              </a:ext>
            </a:extLst>
          </p:cNvPr>
          <p:cNvSpPr txBox="1"/>
          <p:nvPr/>
        </p:nvSpPr>
        <p:spPr>
          <a:xfrm>
            <a:off x="1676400" y="942571"/>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MẶC BỤNG</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pic>
        <p:nvPicPr>
          <p:cNvPr id="8" name="Picture 7">
            <a:extLst>
              <a:ext uri="{FF2B5EF4-FFF2-40B4-BE49-F238E27FC236}">
                <a16:creationId xmlns:a16="http://schemas.microsoft.com/office/drawing/2014/main" id="{6474247D-7933-E25E-8781-781C960046D6}"/>
              </a:ext>
            </a:extLst>
          </p:cNvPr>
          <p:cNvPicPr>
            <a:picLocks noChangeAspect="1"/>
          </p:cNvPicPr>
          <p:nvPr/>
        </p:nvPicPr>
        <p:blipFill>
          <a:blip r:embed="rId2"/>
          <a:stretch>
            <a:fillRect/>
          </a:stretch>
        </p:blipFill>
        <p:spPr>
          <a:xfrm>
            <a:off x="1377064" y="1404236"/>
            <a:ext cx="9586405" cy="5370732"/>
          </a:xfrm>
          <a:prstGeom prst="rect">
            <a:avLst/>
          </a:prstGeom>
        </p:spPr>
      </p:pic>
      <p:sp>
        <p:nvSpPr>
          <p:cNvPr id="9" name="TextBox 8">
            <a:extLst>
              <a:ext uri="{FF2B5EF4-FFF2-40B4-BE49-F238E27FC236}">
                <a16:creationId xmlns:a16="http://schemas.microsoft.com/office/drawing/2014/main" id="{D190CF9E-D675-66D0-88C9-213813E04C06}"/>
              </a:ext>
            </a:extLst>
          </p:cNvPr>
          <p:cNvSpPr txBox="1"/>
          <p:nvPr/>
        </p:nvSpPr>
        <p:spPr>
          <a:xfrm>
            <a:off x="4454690" y="6208727"/>
            <a:ext cx="3282619" cy="369332"/>
          </a:xfrm>
          <a:prstGeom prst="rect">
            <a:avLst/>
          </a:prstGeom>
          <a:noFill/>
        </p:spPr>
        <p:txBody>
          <a:bodyPr wrap="square" rtlCol="0">
            <a:spAutoFit/>
          </a:bodyPr>
          <a:lstStyle/>
          <a:p>
            <a:pPr algn="ctr"/>
            <a:r>
              <a:rPr lang="en-US" sz="1800">
                <a:solidFill>
                  <a:schemeClr val="tx1">
                    <a:alpha val="71000"/>
                  </a:schemeClr>
                </a:solidFill>
                <a:latin typeface="K2D" panose="020B0604020202020204" charset="-34"/>
                <a:cs typeface="K2D" panose="020B0604020202020204" charset="-34"/>
              </a:rPr>
              <a:t>Quy trình xác định mặc bụng</a:t>
            </a:r>
            <a:endParaRPr lang="en-US" sz="1600" dirty="0">
              <a:solidFill>
                <a:schemeClr val="tx1">
                  <a:alpha val="71000"/>
                </a:schemeClr>
              </a:solidFill>
              <a:latin typeface="K2D" panose="020B0604020202020204" charset="-34"/>
              <a:cs typeface="K2D" panose="020B0604020202020204" charset="-34"/>
            </a:endParaRPr>
          </a:p>
        </p:txBody>
      </p:sp>
    </p:spTree>
    <p:extLst>
      <p:ext uri="{BB962C8B-B14F-4D97-AF65-F5344CB8AC3E}">
        <p14:creationId xmlns:p14="http://schemas.microsoft.com/office/powerpoint/2010/main" val="1403212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EAA25F-0E2A-73D6-A0EE-C27D46CF5D68}"/>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PHẦN MỀM</a:t>
            </a:r>
          </a:p>
        </p:txBody>
      </p:sp>
      <p:sp>
        <p:nvSpPr>
          <p:cNvPr id="6" name="Oval 5">
            <a:extLst>
              <a:ext uri="{FF2B5EF4-FFF2-40B4-BE49-F238E27FC236}">
                <a16:creationId xmlns:a16="http://schemas.microsoft.com/office/drawing/2014/main" id="{32D72F96-3A19-AA7C-327F-658B032D10A1}"/>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2.4</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7" name="TextBox 6">
            <a:extLst>
              <a:ext uri="{FF2B5EF4-FFF2-40B4-BE49-F238E27FC236}">
                <a16:creationId xmlns:a16="http://schemas.microsoft.com/office/drawing/2014/main" id="{77532028-7022-5C02-A533-7861D735B188}"/>
              </a:ext>
            </a:extLst>
          </p:cNvPr>
          <p:cNvSpPr txBox="1"/>
          <p:nvPr/>
        </p:nvSpPr>
        <p:spPr>
          <a:xfrm>
            <a:off x="1676400" y="942571"/>
            <a:ext cx="49329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XÁC ĐỊNH VỊ TRÍ TIÊM</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9" name="TextBox 8">
            <a:extLst>
              <a:ext uri="{FF2B5EF4-FFF2-40B4-BE49-F238E27FC236}">
                <a16:creationId xmlns:a16="http://schemas.microsoft.com/office/drawing/2014/main" id="{D190CF9E-D675-66D0-88C9-213813E04C06}"/>
              </a:ext>
            </a:extLst>
          </p:cNvPr>
          <p:cNvSpPr txBox="1"/>
          <p:nvPr/>
        </p:nvSpPr>
        <p:spPr>
          <a:xfrm>
            <a:off x="4968036" y="6125516"/>
            <a:ext cx="328261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Quy trình vị trí tiêm</a:t>
            </a:r>
            <a:endParaRPr kumimoji="0" lang="en-US" sz="16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pic>
        <p:nvPicPr>
          <p:cNvPr id="11" name="Picture 10" descr="A group of fish with red dots&#10;&#10;Description automatically generated">
            <a:extLst>
              <a:ext uri="{FF2B5EF4-FFF2-40B4-BE49-F238E27FC236}">
                <a16:creationId xmlns:a16="http://schemas.microsoft.com/office/drawing/2014/main" id="{2E39645F-B800-313E-A983-9D34308BDC36}"/>
              </a:ext>
            </a:extLst>
          </p:cNvPr>
          <p:cNvPicPr>
            <a:picLocks noChangeAspect="1"/>
          </p:cNvPicPr>
          <p:nvPr/>
        </p:nvPicPr>
        <p:blipFill>
          <a:blip r:embed="rId2"/>
          <a:stretch>
            <a:fillRect/>
          </a:stretch>
        </p:blipFill>
        <p:spPr>
          <a:xfrm>
            <a:off x="1652907" y="1764546"/>
            <a:ext cx="9912875" cy="4273968"/>
          </a:xfrm>
          <a:prstGeom prst="rect">
            <a:avLst/>
          </a:prstGeom>
        </p:spPr>
      </p:pic>
    </p:spTree>
    <p:extLst>
      <p:ext uri="{BB962C8B-B14F-4D97-AF65-F5344CB8AC3E}">
        <p14:creationId xmlns:p14="http://schemas.microsoft.com/office/powerpoint/2010/main" val="1751510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CC6C-163C-5F97-A112-E3B2FAC7FADB}"/>
              </a:ext>
            </a:extLst>
          </p:cNvPr>
          <p:cNvSpPr txBox="1">
            <a:spLocks/>
          </p:cNvSpPr>
          <p:nvPr/>
        </p:nvSpPr>
        <p:spPr>
          <a:xfrm>
            <a:off x="459911" y="483419"/>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cs typeface="K2D" panose="020B0604020202020204" charset="-34"/>
                <a:sym typeface="K2D"/>
              </a:rPr>
              <a:t>KIỂM TRA LƯỢNG THUỐC KHI TIÊM</a:t>
            </a:r>
            <a:endPar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endParaRPr>
          </a:p>
        </p:txBody>
      </p:sp>
      <p:graphicFrame>
        <p:nvGraphicFramePr>
          <p:cNvPr id="3" name="Table 2">
            <a:extLst>
              <a:ext uri="{FF2B5EF4-FFF2-40B4-BE49-F238E27FC236}">
                <a16:creationId xmlns:a16="http://schemas.microsoft.com/office/drawing/2014/main" id="{443ED91C-5D5D-BC1C-6326-D5B98A4BD9C5}"/>
              </a:ext>
            </a:extLst>
          </p:cNvPr>
          <p:cNvGraphicFramePr>
            <a:graphicFrameLocks noGrp="1"/>
          </p:cNvGraphicFramePr>
          <p:nvPr>
            <p:extLst>
              <p:ext uri="{D42A27DB-BD31-4B8C-83A1-F6EECF244321}">
                <p14:modId xmlns:p14="http://schemas.microsoft.com/office/powerpoint/2010/main" val="3603625823"/>
              </p:ext>
            </p:extLst>
          </p:nvPr>
        </p:nvGraphicFramePr>
        <p:xfrm>
          <a:off x="5103127" y="1708682"/>
          <a:ext cx="6632391" cy="4450080"/>
        </p:xfrm>
        <a:graphic>
          <a:graphicData uri="http://schemas.openxmlformats.org/drawingml/2006/table">
            <a:tbl>
              <a:tblPr firstRow="1" bandRow="1">
                <a:tableStyleId>{C083E6E3-FA7D-4D7B-A595-EF9225AFEA82}</a:tableStyleId>
              </a:tblPr>
              <a:tblGrid>
                <a:gridCol w="1573936">
                  <a:extLst>
                    <a:ext uri="{9D8B030D-6E8A-4147-A177-3AD203B41FA5}">
                      <a16:colId xmlns:a16="http://schemas.microsoft.com/office/drawing/2014/main" val="2896965551"/>
                    </a:ext>
                  </a:extLst>
                </a:gridCol>
                <a:gridCol w="2801470">
                  <a:extLst>
                    <a:ext uri="{9D8B030D-6E8A-4147-A177-3AD203B41FA5}">
                      <a16:colId xmlns:a16="http://schemas.microsoft.com/office/drawing/2014/main" val="884132443"/>
                    </a:ext>
                  </a:extLst>
                </a:gridCol>
                <a:gridCol w="2256985">
                  <a:extLst>
                    <a:ext uri="{9D8B030D-6E8A-4147-A177-3AD203B41FA5}">
                      <a16:colId xmlns:a16="http://schemas.microsoft.com/office/drawing/2014/main" val="2677272898"/>
                    </a:ext>
                  </a:extLst>
                </a:gridCol>
              </a:tblGrid>
              <a:tr h="370840">
                <a:tc>
                  <a:txBody>
                    <a:bodyPr/>
                    <a:lstStyle/>
                    <a:p>
                      <a:r>
                        <a:rPr lang="en-US">
                          <a:latin typeface="K2D" panose="020B0604020202020204" charset="-34"/>
                          <a:cs typeface="K2D" panose="020B0604020202020204" charset="-34"/>
                        </a:rPr>
                        <a:t>Lần lấy mẫu</a:t>
                      </a:r>
                    </a:p>
                  </a:txBody>
                  <a:tcPr>
                    <a:lnB w="28575" cap="flat" cmpd="sng" algn="ctr">
                      <a:solidFill>
                        <a:schemeClr val="tx1"/>
                      </a:solidFill>
                      <a:prstDash val="solid"/>
                      <a:round/>
                      <a:headEnd type="none" w="med" len="med"/>
                      <a:tailEnd type="none" w="med" len="med"/>
                    </a:lnB>
                  </a:tcPr>
                </a:tc>
                <a:tc>
                  <a:txBody>
                    <a:bodyPr/>
                    <a:lstStyle/>
                    <a:p>
                      <a:r>
                        <a:rPr lang="en-US">
                          <a:latin typeface="K2D" panose="020B0604020202020204" charset="-34"/>
                          <a:cs typeface="K2D" panose="020B0604020202020204" charset="-34"/>
                        </a:rPr>
                        <a:t>Lượng thuốc của 10 lần tiêm (g)</a:t>
                      </a:r>
                    </a:p>
                  </a:txBody>
                  <a:tcPr>
                    <a:lnB w="28575" cap="flat" cmpd="sng" algn="ctr">
                      <a:solidFill>
                        <a:schemeClr val="tx1"/>
                      </a:solidFill>
                      <a:prstDash val="solid"/>
                      <a:round/>
                      <a:headEnd type="none" w="med" len="med"/>
                      <a:tailEnd type="none" w="med" len="med"/>
                    </a:lnB>
                  </a:tcPr>
                </a:tc>
                <a:tc>
                  <a:txBody>
                    <a:bodyPr/>
                    <a:lstStyle/>
                    <a:p>
                      <a:r>
                        <a:rPr lang="en-US">
                          <a:latin typeface="K2D" panose="020B0604020202020204" charset="-34"/>
                          <a:cs typeface="K2D" panose="020B0604020202020204" charset="-34"/>
                        </a:rPr>
                        <a:t>Sai số trung bình (g)</a:t>
                      </a: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3115568"/>
                  </a:ext>
                </a:extLst>
              </a:tr>
              <a:tr h="370840">
                <a:tc>
                  <a:txBody>
                    <a:bodyPr/>
                    <a:lstStyle/>
                    <a:p>
                      <a:r>
                        <a:rPr lang="en-US">
                          <a:latin typeface="K2D" panose="020B0604020202020204" charset="-34"/>
                          <a:cs typeface="K2D" panose="020B0604020202020204" charset="-34"/>
                        </a:rPr>
                        <a:t>1</a:t>
                      </a:r>
                    </a:p>
                  </a:txBody>
                  <a:tcPr>
                    <a:lnT w="28575" cap="flat" cmpd="sng" algn="ctr">
                      <a:solidFill>
                        <a:schemeClr val="tx1"/>
                      </a:solidFill>
                      <a:prstDash val="solid"/>
                      <a:round/>
                      <a:headEnd type="none" w="med" len="med"/>
                      <a:tailEnd type="none" w="med" len="med"/>
                    </a:lnT>
                  </a:tcPr>
                </a:tc>
                <a:tc>
                  <a:txBody>
                    <a:bodyPr/>
                    <a:lstStyle/>
                    <a:p>
                      <a:r>
                        <a:rPr lang="en-US">
                          <a:latin typeface="K2D" panose="020B0604020202020204" charset="-34"/>
                          <a:cs typeface="K2D" panose="020B0604020202020204" charset="-34"/>
                        </a:rPr>
                        <a:t>0.52</a:t>
                      </a:r>
                    </a:p>
                  </a:txBody>
                  <a:tcPr>
                    <a:lnT w="28575" cap="flat" cmpd="sng" algn="ctr">
                      <a:solidFill>
                        <a:schemeClr val="tx1"/>
                      </a:solidFill>
                      <a:prstDash val="solid"/>
                      <a:round/>
                      <a:headEnd type="none" w="med" len="med"/>
                      <a:tailEnd type="none" w="med" len="med"/>
                    </a:lnT>
                  </a:tcPr>
                </a:tc>
                <a:tc>
                  <a:txBody>
                    <a:bodyPr/>
                    <a:lstStyle/>
                    <a:p>
                      <a:r>
                        <a:rPr lang="en-US">
                          <a:latin typeface="K2D" panose="020B0604020202020204" charset="-34"/>
                          <a:cs typeface="K2D" panose="020B0604020202020204" charset="-34"/>
                        </a:rPr>
                        <a:t>0.02</a:t>
                      </a: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14452188"/>
                  </a:ext>
                </a:extLst>
              </a:tr>
              <a:tr h="370840">
                <a:tc>
                  <a:txBody>
                    <a:bodyPr/>
                    <a:lstStyle/>
                    <a:p>
                      <a:r>
                        <a:rPr lang="en-US">
                          <a:latin typeface="K2D" panose="020B0604020202020204" charset="-34"/>
                          <a:cs typeface="K2D" panose="020B0604020202020204" charset="-34"/>
                        </a:rPr>
                        <a:t>2</a:t>
                      </a:r>
                    </a:p>
                  </a:txBody>
                  <a:tcPr/>
                </a:tc>
                <a:tc>
                  <a:txBody>
                    <a:bodyPr/>
                    <a:lstStyle/>
                    <a:p>
                      <a:r>
                        <a:rPr lang="en-US">
                          <a:latin typeface="K2D" panose="020B0604020202020204" charset="-34"/>
                          <a:cs typeface="K2D" panose="020B0604020202020204" charset="-34"/>
                        </a:rPr>
                        <a:t>0.49</a:t>
                      </a:r>
                    </a:p>
                  </a:txBody>
                  <a:tcPr/>
                </a:tc>
                <a:tc>
                  <a:txBody>
                    <a:bodyPr/>
                    <a:lstStyle/>
                    <a:p>
                      <a:r>
                        <a:rPr lang="en-US">
                          <a:latin typeface="K2D" panose="020B0604020202020204" charset="-34"/>
                          <a:cs typeface="K2D" panose="020B0604020202020204" charset="-34"/>
                        </a:rPr>
                        <a:t>0.01</a:t>
                      </a:r>
                    </a:p>
                  </a:txBody>
                  <a:tcPr/>
                </a:tc>
                <a:extLst>
                  <a:ext uri="{0D108BD9-81ED-4DB2-BD59-A6C34878D82A}">
                    <a16:rowId xmlns:a16="http://schemas.microsoft.com/office/drawing/2014/main" val="1767850935"/>
                  </a:ext>
                </a:extLst>
              </a:tr>
              <a:tr h="370840">
                <a:tc>
                  <a:txBody>
                    <a:bodyPr/>
                    <a:lstStyle/>
                    <a:p>
                      <a:r>
                        <a:rPr lang="en-US">
                          <a:latin typeface="K2D" panose="020B0604020202020204" charset="-34"/>
                          <a:cs typeface="K2D" panose="020B0604020202020204" charset="-34"/>
                        </a:rPr>
                        <a:t>3</a:t>
                      </a:r>
                    </a:p>
                  </a:txBody>
                  <a:tcPr/>
                </a:tc>
                <a:tc>
                  <a:txBody>
                    <a:bodyPr/>
                    <a:lstStyle/>
                    <a:p>
                      <a:r>
                        <a:rPr lang="en-US">
                          <a:latin typeface="K2D" panose="020B0604020202020204" charset="-34"/>
                          <a:cs typeface="K2D" panose="020B0604020202020204" charset="-34"/>
                        </a:rPr>
                        <a:t>0.51</a:t>
                      </a:r>
                    </a:p>
                  </a:txBody>
                  <a:tcPr/>
                </a:tc>
                <a:tc>
                  <a:txBody>
                    <a:bodyPr/>
                    <a:lstStyle/>
                    <a:p>
                      <a:r>
                        <a:rPr lang="en-US">
                          <a:latin typeface="K2D" panose="020B0604020202020204" charset="-34"/>
                          <a:cs typeface="K2D" panose="020B0604020202020204" charset="-34"/>
                        </a:rPr>
                        <a:t>0.01</a:t>
                      </a:r>
                    </a:p>
                  </a:txBody>
                  <a:tcPr/>
                </a:tc>
                <a:extLst>
                  <a:ext uri="{0D108BD9-81ED-4DB2-BD59-A6C34878D82A}">
                    <a16:rowId xmlns:a16="http://schemas.microsoft.com/office/drawing/2014/main" val="2752981659"/>
                  </a:ext>
                </a:extLst>
              </a:tr>
              <a:tr h="370840">
                <a:tc>
                  <a:txBody>
                    <a:bodyPr/>
                    <a:lstStyle/>
                    <a:p>
                      <a:r>
                        <a:rPr lang="en-US">
                          <a:latin typeface="K2D" panose="020B0604020202020204" charset="-34"/>
                          <a:cs typeface="K2D" panose="020B0604020202020204" charset="-34"/>
                        </a:rPr>
                        <a:t>4</a:t>
                      </a:r>
                    </a:p>
                  </a:txBody>
                  <a:tcPr/>
                </a:tc>
                <a:tc>
                  <a:txBody>
                    <a:bodyPr/>
                    <a:lstStyle/>
                    <a:p>
                      <a:r>
                        <a:rPr lang="en-US">
                          <a:latin typeface="K2D" panose="020B0604020202020204" charset="-34"/>
                          <a:cs typeface="K2D" panose="020B0604020202020204" charset="-34"/>
                        </a:rPr>
                        <a:t>0.52</a:t>
                      </a:r>
                    </a:p>
                  </a:txBody>
                  <a:tcPr/>
                </a:tc>
                <a:tc>
                  <a:txBody>
                    <a:bodyPr/>
                    <a:lstStyle/>
                    <a:p>
                      <a:r>
                        <a:rPr lang="en-US">
                          <a:latin typeface="K2D" panose="020B0604020202020204" charset="-34"/>
                          <a:cs typeface="K2D" panose="020B0604020202020204" charset="-34"/>
                        </a:rPr>
                        <a:t>0.02</a:t>
                      </a:r>
                    </a:p>
                  </a:txBody>
                  <a:tcPr/>
                </a:tc>
                <a:extLst>
                  <a:ext uri="{0D108BD9-81ED-4DB2-BD59-A6C34878D82A}">
                    <a16:rowId xmlns:a16="http://schemas.microsoft.com/office/drawing/2014/main" val="530487416"/>
                  </a:ext>
                </a:extLst>
              </a:tr>
              <a:tr h="370840">
                <a:tc>
                  <a:txBody>
                    <a:bodyPr/>
                    <a:lstStyle/>
                    <a:p>
                      <a:r>
                        <a:rPr lang="en-US">
                          <a:latin typeface="K2D" panose="020B0604020202020204" charset="-34"/>
                          <a:cs typeface="K2D" panose="020B0604020202020204" charset="-34"/>
                        </a:rPr>
                        <a:t>5</a:t>
                      </a:r>
                    </a:p>
                  </a:txBody>
                  <a:tcPr/>
                </a:tc>
                <a:tc>
                  <a:txBody>
                    <a:bodyPr/>
                    <a:lstStyle/>
                    <a:p>
                      <a:r>
                        <a:rPr lang="en-US">
                          <a:latin typeface="K2D" panose="020B0604020202020204" charset="-34"/>
                          <a:cs typeface="K2D" panose="020B0604020202020204" charset="-34"/>
                        </a:rPr>
                        <a:t>0.52</a:t>
                      </a:r>
                    </a:p>
                  </a:txBody>
                  <a:tcPr/>
                </a:tc>
                <a:tc>
                  <a:txBody>
                    <a:bodyPr/>
                    <a:lstStyle/>
                    <a:p>
                      <a:r>
                        <a:rPr lang="en-US">
                          <a:latin typeface="K2D" panose="020B0604020202020204" charset="-34"/>
                          <a:cs typeface="K2D" panose="020B0604020202020204" charset="-34"/>
                        </a:rPr>
                        <a:t>0.02</a:t>
                      </a:r>
                    </a:p>
                  </a:txBody>
                  <a:tcPr/>
                </a:tc>
                <a:extLst>
                  <a:ext uri="{0D108BD9-81ED-4DB2-BD59-A6C34878D82A}">
                    <a16:rowId xmlns:a16="http://schemas.microsoft.com/office/drawing/2014/main" val="366808192"/>
                  </a:ext>
                </a:extLst>
              </a:tr>
              <a:tr h="370840">
                <a:tc>
                  <a:txBody>
                    <a:bodyPr/>
                    <a:lstStyle/>
                    <a:p>
                      <a:r>
                        <a:rPr lang="en-US">
                          <a:latin typeface="K2D" panose="020B0604020202020204" charset="-34"/>
                          <a:cs typeface="K2D" panose="020B0604020202020204" charset="-34"/>
                        </a:rPr>
                        <a:t>6</a:t>
                      </a:r>
                    </a:p>
                  </a:txBody>
                  <a:tcPr/>
                </a:tc>
                <a:tc>
                  <a:txBody>
                    <a:bodyPr/>
                    <a:lstStyle/>
                    <a:p>
                      <a:r>
                        <a:rPr lang="en-US">
                          <a:latin typeface="K2D" panose="020B0604020202020204" charset="-34"/>
                          <a:cs typeface="K2D" panose="020B0604020202020204" charset="-34"/>
                        </a:rPr>
                        <a:t>0.53</a:t>
                      </a:r>
                    </a:p>
                  </a:txBody>
                  <a:tcPr/>
                </a:tc>
                <a:tc>
                  <a:txBody>
                    <a:bodyPr/>
                    <a:lstStyle/>
                    <a:p>
                      <a:r>
                        <a:rPr lang="en-US">
                          <a:latin typeface="K2D" panose="020B0604020202020204" charset="-34"/>
                          <a:cs typeface="K2D" panose="020B0604020202020204" charset="-34"/>
                        </a:rPr>
                        <a:t>0.03</a:t>
                      </a:r>
                    </a:p>
                  </a:txBody>
                  <a:tcPr/>
                </a:tc>
                <a:extLst>
                  <a:ext uri="{0D108BD9-81ED-4DB2-BD59-A6C34878D82A}">
                    <a16:rowId xmlns:a16="http://schemas.microsoft.com/office/drawing/2014/main" val="3255885"/>
                  </a:ext>
                </a:extLst>
              </a:tr>
              <a:tr h="370840">
                <a:tc>
                  <a:txBody>
                    <a:bodyPr/>
                    <a:lstStyle/>
                    <a:p>
                      <a:r>
                        <a:rPr lang="en-US">
                          <a:latin typeface="K2D" panose="020B0604020202020204" charset="-34"/>
                          <a:cs typeface="K2D" panose="020B0604020202020204" charset="-34"/>
                        </a:rPr>
                        <a:t>7</a:t>
                      </a:r>
                    </a:p>
                  </a:txBody>
                  <a:tcPr/>
                </a:tc>
                <a:tc>
                  <a:txBody>
                    <a:bodyPr/>
                    <a:lstStyle/>
                    <a:p>
                      <a:r>
                        <a:rPr lang="en-US">
                          <a:latin typeface="K2D" panose="020B0604020202020204" charset="-34"/>
                          <a:cs typeface="K2D" panose="020B0604020202020204" charset="-34"/>
                        </a:rPr>
                        <a:t>0.53</a:t>
                      </a:r>
                    </a:p>
                  </a:txBody>
                  <a:tcPr/>
                </a:tc>
                <a:tc>
                  <a:txBody>
                    <a:bodyPr/>
                    <a:lstStyle/>
                    <a:p>
                      <a:r>
                        <a:rPr lang="en-US">
                          <a:latin typeface="K2D" panose="020B0604020202020204" charset="-34"/>
                          <a:cs typeface="K2D" panose="020B0604020202020204" charset="-34"/>
                        </a:rPr>
                        <a:t>0.01</a:t>
                      </a:r>
                    </a:p>
                  </a:txBody>
                  <a:tcPr/>
                </a:tc>
                <a:extLst>
                  <a:ext uri="{0D108BD9-81ED-4DB2-BD59-A6C34878D82A}">
                    <a16:rowId xmlns:a16="http://schemas.microsoft.com/office/drawing/2014/main" val="2412989437"/>
                  </a:ext>
                </a:extLst>
              </a:tr>
              <a:tr h="370840">
                <a:tc>
                  <a:txBody>
                    <a:bodyPr/>
                    <a:lstStyle/>
                    <a:p>
                      <a:r>
                        <a:rPr lang="en-US">
                          <a:latin typeface="K2D" panose="020B0604020202020204" charset="-34"/>
                          <a:cs typeface="K2D" panose="020B0604020202020204" charset="-34"/>
                        </a:rPr>
                        <a:t>8</a:t>
                      </a:r>
                    </a:p>
                  </a:txBody>
                  <a:tcPr/>
                </a:tc>
                <a:tc>
                  <a:txBody>
                    <a:bodyPr/>
                    <a:lstStyle/>
                    <a:p>
                      <a:r>
                        <a:rPr lang="en-US">
                          <a:latin typeface="K2D" panose="020B0604020202020204" charset="-34"/>
                          <a:cs typeface="K2D" panose="020B0604020202020204" charset="-34"/>
                        </a:rPr>
                        <a:t>0.51</a:t>
                      </a:r>
                    </a:p>
                  </a:txBody>
                  <a:tcPr/>
                </a:tc>
                <a:tc>
                  <a:txBody>
                    <a:bodyPr/>
                    <a:lstStyle/>
                    <a:p>
                      <a:r>
                        <a:rPr lang="en-US">
                          <a:latin typeface="K2D" panose="020B0604020202020204" charset="-34"/>
                          <a:cs typeface="K2D" panose="020B0604020202020204" charset="-34"/>
                        </a:rPr>
                        <a:t>0.01</a:t>
                      </a:r>
                    </a:p>
                  </a:txBody>
                  <a:tcPr/>
                </a:tc>
                <a:extLst>
                  <a:ext uri="{0D108BD9-81ED-4DB2-BD59-A6C34878D82A}">
                    <a16:rowId xmlns:a16="http://schemas.microsoft.com/office/drawing/2014/main" val="2828144752"/>
                  </a:ext>
                </a:extLst>
              </a:tr>
              <a:tr h="370840">
                <a:tc>
                  <a:txBody>
                    <a:bodyPr/>
                    <a:lstStyle/>
                    <a:p>
                      <a:r>
                        <a:rPr lang="en-US">
                          <a:latin typeface="K2D" panose="020B0604020202020204" charset="-34"/>
                          <a:cs typeface="K2D" panose="020B0604020202020204" charset="-34"/>
                        </a:rPr>
                        <a:t>9</a:t>
                      </a:r>
                    </a:p>
                  </a:txBody>
                  <a:tcPr/>
                </a:tc>
                <a:tc>
                  <a:txBody>
                    <a:bodyPr/>
                    <a:lstStyle/>
                    <a:p>
                      <a:r>
                        <a:rPr lang="en-US">
                          <a:latin typeface="K2D" panose="020B0604020202020204" charset="-34"/>
                          <a:cs typeface="K2D" panose="020B0604020202020204" charset="-34"/>
                        </a:rPr>
                        <a:t>0.51</a:t>
                      </a:r>
                    </a:p>
                  </a:txBody>
                  <a:tcPr/>
                </a:tc>
                <a:tc>
                  <a:txBody>
                    <a:bodyPr/>
                    <a:lstStyle/>
                    <a:p>
                      <a:r>
                        <a:rPr lang="en-US">
                          <a:latin typeface="K2D" panose="020B0604020202020204" charset="-34"/>
                          <a:cs typeface="K2D" panose="020B0604020202020204" charset="-34"/>
                        </a:rPr>
                        <a:t>0.0</a:t>
                      </a:r>
                    </a:p>
                  </a:txBody>
                  <a:tcPr/>
                </a:tc>
                <a:extLst>
                  <a:ext uri="{0D108BD9-81ED-4DB2-BD59-A6C34878D82A}">
                    <a16:rowId xmlns:a16="http://schemas.microsoft.com/office/drawing/2014/main" val="2105062904"/>
                  </a:ext>
                </a:extLst>
              </a:tr>
              <a:tr h="370840">
                <a:tc>
                  <a:txBody>
                    <a:bodyPr/>
                    <a:lstStyle/>
                    <a:p>
                      <a:r>
                        <a:rPr lang="en-US">
                          <a:latin typeface="K2D" panose="020B0604020202020204" charset="-34"/>
                          <a:cs typeface="K2D" panose="020B0604020202020204" charset="-34"/>
                        </a:rPr>
                        <a:t>10</a:t>
                      </a:r>
                    </a:p>
                  </a:txBody>
                  <a:tcPr>
                    <a:lnB w="28575" cap="flat" cmpd="sng" algn="ctr">
                      <a:solidFill>
                        <a:schemeClr val="tx1"/>
                      </a:solidFill>
                      <a:prstDash val="solid"/>
                      <a:round/>
                      <a:headEnd type="none" w="med" len="med"/>
                      <a:tailEnd type="none" w="med" len="med"/>
                    </a:lnB>
                  </a:tcPr>
                </a:tc>
                <a:tc>
                  <a:txBody>
                    <a:bodyPr/>
                    <a:lstStyle/>
                    <a:p>
                      <a:r>
                        <a:rPr lang="en-US">
                          <a:latin typeface="K2D" panose="020B0604020202020204" charset="-34"/>
                          <a:cs typeface="K2D" panose="020B0604020202020204" charset="-34"/>
                        </a:rPr>
                        <a:t>0.48</a:t>
                      </a:r>
                    </a:p>
                  </a:txBody>
                  <a:tcPr>
                    <a:lnB w="28575" cap="flat" cmpd="sng" algn="ctr">
                      <a:solidFill>
                        <a:schemeClr val="tx1"/>
                      </a:solidFill>
                      <a:prstDash val="solid"/>
                      <a:round/>
                      <a:headEnd type="none" w="med" len="med"/>
                      <a:tailEnd type="none" w="med" len="med"/>
                    </a:lnB>
                  </a:tcPr>
                </a:tc>
                <a:tc>
                  <a:txBody>
                    <a:bodyPr/>
                    <a:lstStyle/>
                    <a:p>
                      <a:r>
                        <a:rPr lang="en-US">
                          <a:latin typeface="K2D" panose="020B0604020202020204" charset="-34"/>
                          <a:cs typeface="K2D" panose="020B0604020202020204" charset="-34"/>
                        </a:rPr>
                        <a:t>0.02</a:t>
                      </a:r>
                    </a:p>
                  </a:txBody>
                  <a:tcP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97649"/>
                  </a:ext>
                </a:extLst>
              </a:tr>
              <a:tr h="370840">
                <a:tc>
                  <a:txBody>
                    <a:bodyPr/>
                    <a:lstStyle/>
                    <a:p>
                      <a:r>
                        <a:rPr lang="en-US">
                          <a:latin typeface="K2D" panose="020B0604020202020204" charset="-34"/>
                          <a:cs typeface="K2D" panose="020B0604020202020204" charset="-34"/>
                        </a:rPr>
                        <a:t>Mean </a:t>
                      </a:r>
                    </a:p>
                  </a:txBody>
                  <a:tcPr>
                    <a:lnT w="28575" cap="flat" cmpd="sng" algn="ctr">
                      <a:solidFill>
                        <a:schemeClr val="tx1"/>
                      </a:solidFill>
                      <a:prstDash val="solid"/>
                      <a:round/>
                      <a:headEnd type="none" w="med" len="med"/>
                      <a:tailEnd type="none" w="med" len="med"/>
                    </a:lnT>
                  </a:tcPr>
                </a:tc>
                <a:tc>
                  <a:txBody>
                    <a:bodyPr/>
                    <a:lstStyle/>
                    <a:p>
                      <a:r>
                        <a:rPr lang="en-US">
                          <a:latin typeface="K2D" panose="020B0604020202020204" charset="-34"/>
                          <a:cs typeface="K2D" panose="020B0604020202020204" charset="-34"/>
                        </a:rPr>
                        <a:t>0.51</a:t>
                      </a:r>
                    </a:p>
                  </a:txBody>
                  <a:tcPr>
                    <a:lnT w="28575" cap="flat" cmpd="sng" algn="ctr">
                      <a:solidFill>
                        <a:schemeClr val="tx1"/>
                      </a:solidFill>
                      <a:prstDash val="solid"/>
                      <a:round/>
                      <a:headEnd type="none" w="med" len="med"/>
                      <a:tailEnd type="none" w="med" len="med"/>
                    </a:lnT>
                  </a:tcPr>
                </a:tc>
                <a:tc>
                  <a:txBody>
                    <a:bodyPr/>
                    <a:lstStyle/>
                    <a:p>
                      <a:r>
                        <a:rPr lang="en-US">
                          <a:latin typeface="K2D" panose="020B0604020202020204" charset="-34"/>
                          <a:cs typeface="K2D" panose="020B0604020202020204" charset="-34"/>
                        </a:rPr>
                        <a:t>0.02</a:t>
                      </a:r>
                    </a:p>
                  </a:txBody>
                  <a:tcP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76612334"/>
                  </a:ext>
                </a:extLst>
              </a:tr>
            </a:tbl>
          </a:graphicData>
        </a:graphic>
      </p:graphicFrame>
      <p:sp>
        <p:nvSpPr>
          <p:cNvPr id="4" name="TextBox 3">
            <a:extLst>
              <a:ext uri="{FF2B5EF4-FFF2-40B4-BE49-F238E27FC236}">
                <a16:creationId xmlns:a16="http://schemas.microsoft.com/office/drawing/2014/main" id="{5C08C741-AFF8-38AC-3824-E85A17035AFA}"/>
              </a:ext>
            </a:extLst>
          </p:cNvPr>
          <p:cNvSpPr txBox="1"/>
          <p:nvPr/>
        </p:nvSpPr>
        <p:spPr>
          <a:xfrm>
            <a:off x="5505581" y="1266161"/>
            <a:ext cx="58274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Bảng số liệu kiểm tra lượng thuốc khi tiêm</a:t>
            </a:r>
            <a:endParaRPr kumimoji="0" lang="en-US" sz="1600" b="0" i="1"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B64960-BDCD-BF84-D2C7-D704A039EC92}"/>
                  </a:ext>
                </a:extLst>
              </p:cNvPr>
              <p:cNvSpPr txBox="1"/>
              <p:nvPr/>
            </p:nvSpPr>
            <p:spPr>
              <a:xfrm>
                <a:off x="302209" y="2213714"/>
                <a:ext cx="5203372" cy="178510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Sai số trung bình cho 10 lần</a:t>
                </a:r>
                <a:r>
                  <a:rPr kumimoji="0" lang="en-US" sz="2200" b="0" u="none" strike="noStrike" kern="0" cap="none" spc="0" normalizeH="0" noProof="0">
                    <a:ln>
                      <a:noFill/>
                    </a:ln>
                    <a:solidFill>
                      <a:srgbClr val="000000">
                        <a:alpha val="71000"/>
                      </a:srgbClr>
                    </a:solidFill>
                    <a:effectLst/>
                    <a:uLnTx/>
                    <a:uFillTx/>
                    <a:latin typeface="K2D" panose="020B0604020202020204" charset="-34"/>
                    <a:cs typeface="K2D" panose="020B0604020202020204" charset="-34"/>
                    <a:sym typeface="Arial"/>
                  </a:rPr>
                  <a:t> tiêm liên tiếp là</a:t>
                </a:r>
                <a:r>
                  <a:rPr kumimoji="0" lang="en-US" sz="2200" b="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 </a:t>
                </a:r>
                <a14:m>
                  <m:oMath xmlns:m="http://schemas.openxmlformats.org/officeDocument/2006/math">
                    <m:r>
                      <a:rPr kumimoji="0" lang="en-US" sz="2200" b="0" i="0" u="none" strike="noStrike" kern="0" cap="none" spc="0" normalizeH="0" baseline="0" noProof="0" smtClean="0">
                        <a:ln>
                          <a:noFill/>
                        </a:ln>
                        <a:solidFill>
                          <a:srgbClr val="000000">
                            <a:alpha val="71000"/>
                          </a:srgbClr>
                        </a:solidFill>
                        <a:effectLst/>
                        <a:uLnTx/>
                        <a:uFillTx/>
                        <a:latin typeface="Cambria Math" panose="02040503050406030204" pitchFamily="18" charset="0"/>
                        <a:ea typeface="Cambria Math" panose="02040503050406030204" pitchFamily="18" charset="0"/>
                        <a:cs typeface="K2D" panose="020B0604020202020204" charset="-34"/>
                        <a:sym typeface="Arial"/>
                      </a:rPr>
                      <m:t>±</m:t>
                    </m:r>
                  </m:oMath>
                </a14:m>
                <a:r>
                  <a:rPr kumimoji="0" lang="en-US" sz="2200" b="0" u="none" strike="noStrike" kern="0" cap="none" spc="0" normalizeH="0" baseline="0" noProof="0">
                    <a:ln>
                      <a:noFill/>
                    </a:ln>
                    <a:solidFill>
                      <a:srgbClr val="000000">
                        <a:alpha val="71000"/>
                      </a:srgbClr>
                    </a:solidFill>
                    <a:effectLst/>
                    <a:uLnTx/>
                    <a:uFillTx/>
                    <a:latin typeface="K2D" panose="020B0604020202020204" charset="-34"/>
                    <a:ea typeface="Cambria Math" panose="02040503050406030204" pitchFamily="18" charset="0"/>
                    <a:cs typeface="K2D" panose="020B0604020202020204" charset="-34"/>
                    <a:sym typeface="Arial"/>
                  </a:rPr>
                  <a:t>0.02g.</a:t>
                </a: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200" b="0" u="none" strike="noStrike" kern="0" cap="none" spc="0" normalizeH="0" baseline="0" noProof="0">
                  <a:ln>
                    <a:noFill/>
                  </a:ln>
                  <a:solidFill>
                    <a:srgbClr val="000000">
                      <a:alpha val="71000"/>
                    </a:srgbClr>
                  </a:solidFill>
                  <a:effectLst/>
                  <a:uLnTx/>
                  <a:uFillTx/>
                  <a:latin typeface="K2D" panose="020B0604020202020204" charset="-34"/>
                  <a:ea typeface="Cambria Math" panose="02040503050406030204" pitchFamily="18" charset="0"/>
                  <a:cs typeface="K2D" panose="020B0604020202020204" charset="-34"/>
                  <a:sym typeface="Arial"/>
                </a:endParaRPr>
              </a:p>
              <a:p>
                <a:pPr marL="0" marR="0" lvl="0" indent="0"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Sai số trung bình cho mỗi lần tiêm là </a:t>
                </a:r>
                <a14:m>
                  <m:oMath xmlns:m="http://schemas.openxmlformats.org/officeDocument/2006/math">
                    <m:r>
                      <a:rPr kumimoji="0" lang="en-US" sz="2200" b="0" i="0" u="none" strike="noStrike" kern="0" cap="none" spc="0" normalizeH="0" baseline="0" noProof="0" smtClean="0">
                        <a:ln>
                          <a:noFill/>
                        </a:ln>
                        <a:solidFill>
                          <a:srgbClr val="000000">
                            <a:alpha val="71000"/>
                          </a:srgbClr>
                        </a:solidFill>
                        <a:effectLst/>
                        <a:uLnTx/>
                        <a:uFillTx/>
                        <a:latin typeface="Cambria Math" panose="02040503050406030204" pitchFamily="18" charset="0"/>
                        <a:ea typeface="Cambria Math" panose="02040503050406030204" pitchFamily="18" charset="0"/>
                        <a:cs typeface="K2D" panose="020B0604020202020204" charset="-34"/>
                        <a:sym typeface="Arial"/>
                      </a:rPr>
                      <m:t>± </m:t>
                    </m:r>
                  </m:oMath>
                </a14:m>
                <a:r>
                  <a:rPr kumimoji="0" lang="en-US" sz="2200" b="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0.002g.</a:t>
                </a:r>
                <a:endParaRPr kumimoji="0" lang="en-US" sz="2200" b="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mc:Choice>
        <mc:Fallback xmlns="">
          <p:sp>
            <p:nvSpPr>
              <p:cNvPr id="6" name="TextBox 5">
                <a:extLst>
                  <a:ext uri="{FF2B5EF4-FFF2-40B4-BE49-F238E27FC236}">
                    <a16:creationId xmlns:a16="http://schemas.microsoft.com/office/drawing/2014/main" id="{90B64960-BDCD-BF84-D2C7-D704A039EC92}"/>
                  </a:ext>
                </a:extLst>
              </p:cNvPr>
              <p:cNvSpPr txBox="1">
                <a:spLocks noRot="1" noChangeAspect="1" noMove="1" noResize="1" noEditPoints="1" noAdjustHandles="1" noChangeArrowheads="1" noChangeShapeType="1" noTextEdit="1"/>
              </p:cNvSpPr>
              <p:nvPr/>
            </p:nvSpPr>
            <p:spPr>
              <a:xfrm>
                <a:off x="302209" y="2213714"/>
                <a:ext cx="5203372" cy="1785104"/>
              </a:xfrm>
              <a:prstGeom prst="rect">
                <a:avLst/>
              </a:prstGeom>
              <a:blipFill>
                <a:blip r:embed="rId2"/>
                <a:stretch>
                  <a:fillRect l="-1524" t="-2389" b="-6143"/>
                </a:stretch>
              </a:blipFill>
            </p:spPr>
            <p:txBody>
              <a:bodyPr/>
              <a:lstStyle/>
              <a:p>
                <a:r>
                  <a:rPr lang="en-US">
                    <a:noFill/>
                  </a:rPr>
                  <a:t> </a:t>
                </a:r>
              </a:p>
            </p:txBody>
          </p:sp>
        </mc:Fallback>
      </mc:AlternateContent>
    </p:spTree>
    <p:extLst>
      <p:ext uri="{BB962C8B-B14F-4D97-AF65-F5344CB8AC3E}">
        <p14:creationId xmlns:p14="http://schemas.microsoft.com/office/powerpoint/2010/main" val="2742117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54D807-DD9F-9240-A6D3-F396301D43D5}"/>
              </a:ext>
            </a:extLst>
          </p:cNvPr>
          <p:cNvSpPr txBox="1">
            <a:spLocks/>
          </p:cNvSpPr>
          <p:nvPr/>
        </p:nvSpPr>
        <p:spPr>
          <a:xfrm>
            <a:off x="459911" y="483419"/>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cs typeface="K2D" panose="020B0604020202020204" charset="-34"/>
                <a:sym typeface="K2D"/>
              </a:rPr>
              <a:t>KHẢO SÁT PHÂN ĐOẠN ẢNH CÁ</a:t>
            </a:r>
            <a:endPar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endParaRPr>
          </a:p>
        </p:txBody>
      </p:sp>
      <p:pic>
        <p:nvPicPr>
          <p:cNvPr id="2" name="Picture 1">
            <a:extLst>
              <a:ext uri="{FF2B5EF4-FFF2-40B4-BE49-F238E27FC236}">
                <a16:creationId xmlns:a16="http://schemas.microsoft.com/office/drawing/2014/main" id="{4B9BE679-0447-BBBF-B929-46AF967849E3}"/>
              </a:ext>
            </a:extLst>
          </p:cNvPr>
          <p:cNvPicPr>
            <a:picLocks noChangeAspect="1"/>
          </p:cNvPicPr>
          <p:nvPr/>
        </p:nvPicPr>
        <p:blipFill>
          <a:blip r:embed="rId2"/>
          <a:stretch>
            <a:fillRect/>
          </a:stretch>
        </p:blipFill>
        <p:spPr>
          <a:xfrm>
            <a:off x="7577895" y="1554428"/>
            <a:ext cx="3805451" cy="1929943"/>
          </a:xfrm>
          <a:prstGeom prst="rect">
            <a:avLst/>
          </a:prstGeom>
        </p:spPr>
      </p:pic>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33386941-4226-DB6E-3D57-A75708DA3B8C}"/>
                  </a:ext>
                </a:extLst>
              </p:cNvPr>
              <p:cNvGraphicFramePr>
                <a:graphicFrameLocks noGrp="1"/>
              </p:cNvGraphicFramePr>
              <p:nvPr>
                <p:extLst>
                  <p:ext uri="{D42A27DB-BD31-4B8C-83A1-F6EECF244321}">
                    <p14:modId xmlns:p14="http://schemas.microsoft.com/office/powerpoint/2010/main" val="4113492512"/>
                  </p:ext>
                </p:extLst>
              </p:nvPr>
            </p:nvGraphicFramePr>
            <p:xfrm>
              <a:off x="459911" y="1765286"/>
              <a:ext cx="5811993" cy="4023360"/>
            </p:xfrm>
            <a:graphic>
              <a:graphicData uri="http://schemas.openxmlformats.org/drawingml/2006/table">
                <a:tbl>
                  <a:tblPr firstRow="1" bandRow="1">
                    <a:tableStyleId>{5C22544A-7EE6-4342-B048-85BDC9FD1C3A}</a:tableStyleId>
                  </a:tblPr>
                  <a:tblGrid>
                    <a:gridCol w="855705">
                      <a:extLst>
                        <a:ext uri="{9D8B030D-6E8A-4147-A177-3AD203B41FA5}">
                          <a16:colId xmlns:a16="http://schemas.microsoft.com/office/drawing/2014/main" val="2800687569"/>
                        </a:ext>
                      </a:extLst>
                    </a:gridCol>
                    <a:gridCol w="867747">
                      <a:extLst>
                        <a:ext uri="{9D8B030D-6E8A-4147-A177-3AD203B41FA5}">
                          <a16:colId xmlns:a16="http://schemas.microsoft.com/office/drawing/2014/main" val="243800421"/>
                        </a:ext>
                      </a:extLst>
                    </a:gridCol>
                    <a:gridCol w="858417">
                      <a:extLst>
                        <a:ext uri="{9D8B030D-6E8A-4147-A177-3AD203B41FA5}">
                          <a16:colId xmlns:a16="http://schemas.microsoft.com/office/drawing/2014/main" val="3724416862"/>
                        </a:ext>
                      </a:extLst>
                    </a:gridCol>
                    <a:gridCol w="1365724">
                      <a:extLst>
                        <a:ext uri="{9D8B030D-6E8A-4147-A177-3AD203B41FA5}">
                          <a16:colId xmlns:a16="http://schemas.microsoft.com/office/drawing/2014/main" val="2794087831"/>
                        </a:ext>
                      </a:extLst>
                    </a:gridCol>
                    <a:gridCol w="932200">
                      <a:extLst>
                        <a:ext uri="{9D8B030D-6E8A-4147-A177-3AD203B41FA5}">
                          <a16:colId xmlns:a16="http://schemas.microsoft.com/office/drawing/2014/main" val="1295478710"/>
                        </a:ext>
                      </a:extLst>
                    </a:gridCol>
                    <a:gridCol w="932200">
                      <a:extLst>
                        <a:ext uri="{9D8B030D-6E8A-4147-A177-3AD203B41FA5}">
                          <a16:colId xmlns:a16="http://schemas.microsoft.com/office/drawing/2014/main" val="923881727"/>
                        </a:ext>
                      </a:extLst>
                    </a:gridCol>
                  </a:tblGrid>
                  <a:tr h="161761">
                    <a:tc>
                      <a:txBody>
                        <a:bodyPr/>
                        <a:lstStyle/>
                        <a:p>
                          <a:endParaRPr lang="en-US" sz="1800">
                            <a:latin typeface="K2D" panose="020B0604020202020204" charset="-34"/>
                            <a:cs typeface="K2D" panose="020B0604020202020204" charset="-34"/>
                          </a:endParaRPr>
                        </a:p>
                      </a:txBody>
                      <a:tcPr/>
                    </a:tc>
                    <a:tc gridSpan="2">
                      <a:txBody>
                        <a:bodyPr/>
                        <a:lstStyle/>
                        <a:p>
                          <a:pPr algn="ctr"/>
                          <a:r>
                            <a:rPr lang="en-US" sz="1800">
                              <a:latin typeface="K2D" panose="020B0604020202020204" charset="-34"/>
                              <a:cs typeface="K2D" panose="020B0604020202020204" charset="-34"/>
                            </a:rPr>
                            <a:t>Chiều dài đo (mm)</a:t>
                          </a:r>
                        </a:p>
                      </a:txBody>
                      <a:tcPr/>
                    </a:tc>
                    <a:tc hMerge="1">
                      <a:txBody>
                        <a:bodyPr/>
                        <a:lstStyle/>
                        <a:p>
                          <a:endParaRPr lang="en-US"/>
                        </a:p>
                      </a:txBody>
                      <a:tcPr/>
                    </a:tc>
                    <a:tc>
                      <a:txBody>
                        <a:bodyPr/>
                        <a:lstStyle/>
                        <a:p>
                          <a:pPr algn="ctr"/>
                          <a:endParaRPr lang="en-US" sz="1800">
                            <a:latin typeface="K2D" panose="020B0604020202020204" charset="-34"/>
                            <a:cs typeface="K2D" panose="020B0604020202020204" charset="-34"/>
                          </a:endParaRPr>
                        </a:p>
                      </a:txBody>
                      <a:tcPr/>
                    </a:tc>
                    <a:tc gridSpan="2">
                      <a:txBody>
                        <a:bodyPr/>
                        <a:lstStyle/>
                        <a:p>
                          <a:pPr algn="ctr"/>
                          <a:r>
                            <a:rPr lang="en-US" sz="1800">
                              <a:latin typeface="K2D" panose="020B0604020202020204" charset="-34"/>
                              <a:cs typeface="K2D" panose="020B0604020202020204" charset="-34"/>
                            </a:rPr>
                            <a:t>Sai số tuyệt đối </a:t>
                          </a:r>
                        </a:p>
                        <a:p>
                          <a:pPr algn="ctr"/>
                          <a14:m>
                            <m:oMath xmlns:m="http://schemas.openxmlformats.org/officeDocument/2006/math">
                              <m:d>
                                <m:dPr>
                                  <m:begChr m:val="|"/>
                                  <m:endChr m:val="|"/>
                                  <m:ctrlPr>
                                    <a:rPr lang="en-US" sz="1800" i="1" smtClean="0">
                                      <a:latin typeface="Cambria Math" panose="02040503050406030204" pitchFamily="18" charset="0"/>
                                      <a:cs typeface="K2D" panose="020B0604020202020204" charset="-34"/>
                                    </a:rPr>
                                  </m:ctrlPr>
                                </m:dPr>
                                <m:e>
                                  <m:sSub>
                                    <m:sSubPr>
                                      <m:ctrlPr>
                                        <a:rPr lang="en-US" sz="1800" i="1" smtClean="0">
                                          <a:latin typeface="Cambria Math" panose="02040503050406030204" pitchFamily="18" charset="0"/>
                                          <a:cs typeface="K2D" panose="020B0604020202020204" charset="-34"/>
                                        </a:rPr>
                                      </m:ctrlPr>
                                    </m:sSubPr>
                                    <m:e>
                                      <m:r>
                                        <a:rPr lang="en-US" sz="1800" b="1" i="1" smtClean="0">
                                          <a:latin typeface="Cambria Math" panose="02040503050406030204" pitchFamily="18" charset="0"/>
                                          <a:cs typeface="K2D" panose="020B0604020202020204" charset="-34"/>
                                        </a:rPr>
                                        <m:t>𝒎</m:t>
                                      </m:r>
                                    </m:e>
                                    <m:sub>
                                      <m:r>
                                        <a:rPr lang="en-US" sz="1800" b="1" i="1" smtClean="0">
                                          <a:latin typeface="Cambria Math" panose="02040503050406030204" pitchFamily="18" charset="0"/>
                                          <a:cs typeface="K2D" panose="020B0604020202020204" charset="-34"/>
                                        </a:rPr>
                                        <m:t>𝒓</m:t>
                                      </m:r>
                                    </m:sub>
                                  </m:sSub>
                                  <m:r>
                                    <a:rPr lang="en-US" sz="1800" b="1" i="1" smtClean="0">
                                      <a:latin typeface="Cambria Math" panose="02040503050406030204" pitchFamily="18" charset="0"/>
                                      <a:cs typeface="K2D" panose="020B0604020202020204" charset="-34"/>
                                    </a:rPr>
                                    <m:t> −</m:t>
                                  </m:r>
                                  <m:sSub>
                                    <m:sSubPr>
                                      <m:ctrlPr>
                                        <a:rPr lang="en-US" sz="1800" b="1" i="1" smtClean="0">
                                          <a:latin typeface="Cambria Math" panose="02040503050406030204" pitchFamily="18" charset="0"/>
                                          <a:cs typeface="K2D" panose="020B0604020202020204" charset="-34"/>
                                        </a:rPr>
                                      </m:ctrlPr>
                                    </m:sSubPr>
                                    <m:e>
                                      <m:r>
                                        <a:rPr lang="en-US" sz="1800" b="1" i="1" smtClean="0">
                                          <a:latin typeface="Cambria Math" panose="02040503050406030204" pitchFamily="18" charset="0"/>
                                          <a:cs typeface="K2D" panose="020B0604020202020204" charset="-34"/>
                                        </a:rPr>
                                        <m:t>𝒑</m:t>
                                      </m:r>
                                    </m:e>
                                    <m:sub>
                                      <m:r>
                                        <a:rPr lang="en-US" sz="1800" b="1" i="1" smtClean="0">
                                          <a:latin typeface="Cambria Math" panose="02040503050406030204" pitchFamily="18" charset="0"/>
                                          <a:cs typeface="K2D" panose="020B0604020202020204" charset="-34"/>
                                        </a:rPr>
                                        <m:t>𝒊</m:t>
                                      </m:r>
                                    </m:sub>
                                  </m:sSub>
                                </m:e>
                              </m:d>
                            </m:oMath>
                          </a14:m>
                          <a:r>
                            <a:rPr lang="en-US" sz="1800">
                              <a:latin typeface="K2D" panose="020B0604020202020204" charset="-34"/>
                              <a:cs typeface="K2D" panose="020B0604020202020204" charset="-34"/>
                            </a:rPr>
                            <a:t> mm</a:t>
                          </a:r>
                        </a:p>
                      </a:txBody>
                      <a:tcPr/>
                    </a:tc>
                    <a:tc hMerge="1">
                      <a:txBody>
                        <a:bodyPr/>
                        <a:lstStyle/>
                        <a:p>
                          <a:endParaRPr lang="en-US"/>
                        </a:p>
                      </a:txBody>
                      <a:tcPr/>
                    </a:tc>
                    <a:extLst>
                      <a:ext uri="{0D108BD9-81ED-4DB2-BD59-A6C34878D82A}">
                        <a16:rowId xmlns:a16="http://schemas.microsoft.com/office/drawing/2014/main" val="4167582509"/>
                      </a:ext>
                    </a:extLst>
                  </a:tr>
                  <a:tr h="0">
                    <a:tc>
                      <a:txBody>
                        <a:bodyPr/>
                        <a:lstStyle/>
                        <a:p>
                          <a:r>
                            <a:rPr lang="en-US" sz="1800">
                              <a:latin typeface="K2D" panose="020B0604020202020204" charset="-34"/>
                              <a:cs typeface="K2D" panose="020B0604020202020204" charset="-34"/>
                            </a:rPr>
                            <a:t>Lần lấy mẫu</a:t>
                          </a:r>
                        </a:p>
                      </a:txBody>
                      <a:tcPr/>
                    </a:tc>
                    <a:tc>
                      <a:txBody>
                        <a:bodyPr/>
                        <a:lstStyle/>
                        <a:p>
                          <a:r>
                            <a:rPr lang="en-US" sz="1800">
                              <a:latin typeface="K2D" panose="020B0604020202020204" charset="-34"/>
                              <a:cs typeface="K2D" panose="020B0604020202020204" charset="-34"/>
                            </a:rPr>
                            <a:t>8 điểm </a:t>
                          </a:r>
                          <a14:m>
                            <m:oMath xmlns:m="http://schemas.openxmlformats.org/officeDocument/2006/math">
                              <m:sSub>
                                <m:sSubPr>
                                  <m:ctrlPr>
                                    <a:rPr lang="en-US" sz="1800" b="1" i="1" smtClean="0">
                                      <a:latin typeface="Cambria Math" panose="02040503050406030204" pitchFamily="18" charset="0"/>
                                      <a:cs typeface="K2D" panose="020B0604020202020204" charset="-34"/>
                                    </a:rPr>
                                  </m:ctrlPr>
                                </m:sSubPr>
                                <m:e>
                                  <m:r>
                                    <a:rPr lang="en-US" sz="1800" b="1" i="1" smtClean="0">
                                      <a:latin typeface="Cambria Math" panose="02040503050406030204" pitchFamily="18" charset="0"/>
                                      <a:cs typeface="K2D" panose="020B0604020202020204" charset="-34"/>
                                    </a:rPr>
                                    <m:t>𝒑</m:t>
                                  </m:r>
                                </m:e>
                                <m:sub>
                                  <m:r>
                                    <a:rPr lang="en-US" sz="1800" b="1" i="1" smtClean="0">
                                      <a:latin typeface="Cambria Math" panose="02040503050406030204" pitchFamily="18" charset="0"/>
                                      <a:cs typeface="K2D" panose="020B0604020202020204" charset="-34"/>
                                    </a:rPr>
                                    <m:t>𝟖</m:t>
                                  </m:r>
                                </m:sub>
                              </m:sSub>
                            </m:oMath>
                          </a14:m>
                          <a:endParaRPr lang="en-US" sz="1800" b="1">
                            <a:latin typeface="K2D" panose="020B0604020202020204" charset="-34"/>
                            <a:cs typeface="K2D" panose="020B0604020202020204" charset="-34"/>
                          </a:endParaRPr>
                        </a:p>
                      </a:txBody>
                      <a:tcPr/>
                    </a:tc>
                    <a:tc>
                      <a:txBody>
                        <a:bodyPr/>
                        <a:lstStyle/>
                        <a:p>
                          <a:r>
                            <a:rPr lang="en-US" sz="1800">
                              <a:latin typeface="K2D" panose="020B0604020202020204" charset="-34"/>
                              <a:cs typeface="K2D" panose="020B0604020202020204" charset="-34"/>
                            </a:rPr>
                            <a:t>7 điểm</a:t>
                          </a:r>
                        </a:p>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cs typeface="K2D" panose="020B0604020202020204" charset="-34"/>
                                      </a:rPr>
                                    </m:ctrlPr>
                                  </m:sSubPr>
                                  <m:e>
                                    <m:r>
                                      <a:rPr lang="en-US" sz="1800" b="1" i="1" smtClean="0">
                                        <a:latin typeface="Cambria Math" panose="02040503050406030204" pitchFamily="18" charset="0"/>
                                        <a:cs typeface="K2D" panose="020B0604020202020204" charset="-34"/>
                                      </a:rPr>
                                      <m:t>𝒑</m:t>
                                    </m:r>
                                  </m:e>
                                  <m:sub>
                                    <m:r>
                                      <a:rPr lang="en-US" sz="1800" b="1" i="1" smtClean="0">
                                        <a:latin typeface="Cambria Math" panose="02040503050406030204" pitchFamily="18" charset="0"/>
                                        <a:cs typeface="K2D" panose="020B0604020202020204" charset="-34"/>
                                      </a:rPr>
                                      <m:t>𝟕</m:t>
                                    </m:r>
                                  </m:sub>
                                </m:sSub>
                              </m:oMath>
                            </m:oMathPara>
                          </a14:m>
                          <a:endParaRPr lang="en-US" sz="1800" b="1">
                            <a:latin typeface="K2D" panose="020B0604020202020204" charset="-34"/>
                            <a:cs typeface="K2D" panose="020B0604020202020204" charset="-34"/>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00">
                              <a:latin typeface="K2D" panose="020B0604020202020204" charset="-34"/>
                              <a:cs typeface="K2D" panose="020B0604020202020204" charset="-34"/>
                            </a:rPr>
                            <a:t>Chiều dài thực </a:t>
                          </a:r>
                          <a14:m>
                            <m:oMath xmlns:m="http://schemas.openxmlformats.org/officeDocument/2006/math">
                              <m:sSub>
                                <m:sSubPr>
                                  <m:ctrlPr>
                                    <a:rPr lang="en-US" sz="1800" b="1" i="1" smtClean="0">
                                      <a:latin typeface="Cambria Math" panose="02040503050406030204" pitchFamily="18" charset="0"/>
                                      <a:cs typeface="K2D" panose="020B0604020202020204" charset="-34"/>
                                    </a:rPr>
                                  </m:ctrlPr>
                                </m:sSubPr>
                                <m:e>
                                  <m:r>
                                    <a:rPr lang="en-US" sz="1800" b="1" i="1" smtClean="0">
                                      <a:latin typeface="Cambria Math" panose="02040503050406030204" pitchFamily="18" charset="0"/>
                                      <a:cs typeface="K2D" panose="020B0604020202020204" charset="-34"/>
                                    </a:rPr>
                                    <m:t>𝒎</m:t>
                                  </m:r>
                                </m:e>
                                <m:sub>
                                  <m:r>
                                    <a:rPr lang="en-US" sz="1800" b="1" i="1" smtClean="0">
                                      <a:latin typeface="Cambria Math" panose="02040503050406030204" pitchFamily="18" charset="0"/>
                                      <a:cs typeface="K2D" panose="020B0604020202020204" charset="-34"/>
                                    </a:rPr>
                                    <m:t>𝒓</m:t>
                                  </m:r>
                                </m:sub>
                              </m:sSub>
                            </m:oMath>
                          </a14:m>
                          <a:r>
                            <a:rPr lang="en-US" sz="1800" b="1">
                              <a:latin typeface="K2D" panose="020B0604020202020204" charset="-34"/>
                              <a:cs typeface="K2D" panose="020B0604020202020204" charset="-34"/>
                            </a:rPr>
                            <a:t> </a:t>
                          </a:r>
                          <a:r>
                            <a:rPr lang="en-US" sz="1800">
                              <a:latin typeface="K2D" panose="020B0604020202020204" charset="-34"/>
                              <a:cs typeface="K2D" panose="020B0604020202020204" charset="-34"/>
                            </a:rPr>
                            <a:t>(mm)</a:t>
                          </a:r>
                        </a:p>
                        <a:p>
                          <a:endParaRPr lang="en-US" sz="1800">
                            <a:latin typeface="K2D" panose="020B0604020202020204" charset="-34"/>
                            <a:cs typeface="K2D" panose="020B0604020202020204" charset="-34"/>
                          </a:endParaRPr>
                        </a:p>
                      </a:txBody>
                      <a:tcPr/>
                    </a:tc>
                    <a:tc>
                      <a:txBody>
                        <a:bodyPr/>
                        <a:lstStyle/>
                        <a:p>
                          <a:r>
                            <a:rPr lang="en-US" sz="1800">
                              <a:latin typeface="K2D" panose="020B0604020202020204" charset="-34"/>
                              <a:cs typeface="K2D" panose="020B0604020202020204" charset="-34"/>
                            </a:rPr>
                            <a:t>8 điểm</a:t>
                          </a:r>
                        </a:p>
                      </a:txBody>
                      <a:tcPr/>
                    </a:tc>
                    <a:tc>
                      <a:txBody>
                        <a:bodyPr/>
                        <a:lstStyle/>
                        <a:p>
                          <a:r>
                            <a:rPr lang="en-US" sz="1800">
                              <a:latin typeface="K2D" panose="020B0604020202020204" charset="-34"/>
                              <a:cs typeface="K2D" panose="020B0604020202020204" charset="-34"/>
                            </a:rPr>
                            <a:t>7 điểm</a:t>
                          </a:r>
                        </a:p>
                      </a:txBody>
                      <a:tcPr/>
                    </a:tc>
                    <a:extLst>
                      <a:ext uri="{0D108BD9-81ED-4DB2-BD59-A6C34878D82A}">
                        <a16:rowId xmlns:a16="http://schemas.microsoft.com/office/drawing/2014/main" val="845110647"/>
                      </a:ext>
                    </a:extLst>
                  </a:tr>
                  <a:tr h="161761">
                    <a:tc>
                      <a:txBody>
                        <a:bodyPr/>
                        <a:lstStyle/>
                        <a:p>
                          <a:r>
                            <a:rPr lang="en-US" sz="1800">
                              <a:latin typeface="K2D" panose="020B0604020202020204" charset="-34"/>
                              <a:cs typeface="K2D" panose="020B0604020202020204" charset="-34"/>
                            </a:rPr>
                            <a:t>1</a:t>
                          </a:r>
                        </a:p>
                      </a:txBody>
                      <a:tcPr/>
                    </a:tc>
                    <a:tc>
                      <a:txBody>
                        <a:bodyPr/>
                        <a:lstStyle/>
                        <a:p>
                          <a:r>
                            <a:rPr lang="en-US" sz="1800">
                              <a:latin typeface="K2D" panose="020B0604020202020204" charset="-34"/>
                              <a:cs typeface="K2D" panose="020B0604020202020204" charset="-34"/>
                            </a:rPr>
                            <a:t>117</a:t>
                          </a:r>
                        </a:p>
                      </a:txBody>
                      <a:tcPr/>
                    </a:tc>
                    <a:tc>
                      <a:txBody>
                        <a:bodyPr/>
                        <a:lstStyle/>
                        <a:p>
                          <a:r>
                            <a:rPr lang="en-US" sz="1800">
                              <a:latin typeface="K2D" panose="020B0604020202020204" charset="-34"/>
                              <a:cs typeface="K2D" panose="020B0604020202020204" charset="-34"/>
                            </a:rPr>
                            <a:t>118</a:t>
                          </a:r>
                        </a:p>
                      </a:txBody>
                      <a:tcPr/>
                    </a:tc>
                    <a:tc>
                      <a:txBody>
                        <a:bodyPr/>
                        <a:lstStyle/>
                        <a:p>
                          <a:r>
                            <a:rPr lang="en-US" sz="1800">
                              <a:latin typeface="K2D" panose="020B0604020202020204" charset="-34"/>
                              <a:cs typeface="K2D" panose="020B0604020202020204" charset="-34"/>
                            </a:rPr>
                            <a:t>120</a:t>
                          </a:r>
                        </a:p>
                      </a:txBody>
                      <a:tcPr/>
                    </a:tc>
                    <a:tc>
                      <a:txBody>
                        <a:bodyPr/>
                        <a:lstStyle/>
                        <a:p>
                          <a:r>
                            <a:rPr lang="en-US" sz="1800">
                              <a:latin typeface="K2D" panose="020B0604020202020204" charset="-34"/>
                              <a:cs typeface="K2D" panose="020B0604020202020204" charset="-34"/>
                            </a:rPr>
                            <a:t>3</a:t>
                          </a:r>
                        </a:p>
                      </a:txBody>
                      <a:tcPr/>
                    </a:tc>
                    <a:tc>
                      <a:txBody>
                        <a:bodyPr/>
                        <a:lstStyle/>
                        <a:p>
                          <a:r>
                            <a:rPr lang="en-US" sz="1800">
                              <a:latin typeface="K2D" panose="020B0604020202020204" charset="-34"/>
                              <a:cs typeface="K2D" panose="020B0604020202020204" charset="-34"/>
                            </a:rPr>
                            <a:t>2</a:t>
                          </a:r>
                        </a:p>
                      </a:txBody>
                      <a:tcPr/>
                    </a:tc>
                    <a:extLst>
                      <a:ext uri="{0D108BD9-81ED-4DB2-BD59-A6C34878D82A}">
                        <a16:rowId xmlns:a16="http://schemas.microsoft.com/office/drawing/2014/main" val="3963089031"/>
                      </a:ext>
                    </a:extLst>
                  </a:tr>
                  <a:tr h="161761">
                    <a:tc>
                      <a:txBody>
                        <a:bodyPr/>
                        <a:lstStyle/>
                        <a:p>
                          <a:r>
                            <a:rPr lang="en-US" sz="1800">
                              <a:latin typeface="K2D" panose="020B0604020202020204" charset="-34"/>
                              <a:cs typeface="K2D" panose="020B0604020202020204" charset="-34"/>
                            </a:rPr>
                            <a:t>2</a:t>
                          </a:r>
                        </a:p>
                      </a:txBody>
                      <a:tcPr/>
                    </a:tc>
                    <a:tc>
                      <a:txBody>
                        <a:bodyPr/>
                        <a:lstStyle/>
                        <a:p>
                          <a:r>
                            <a:rPr lang="en-US" sz="1800">
                              <a:latin typeface="K2D" panose="020B0604020202020204" charset="-34"/>
                              <a:cs typeface="K2D" panose="020B0604020202020204" charset="-34"/>
                            </a:rPr>
                            <a:t>118</a:t>
                          </a:r>
                        </a:p>
                      </a:txBody>
                      <a:tcPr/>
                    </a:tc>
                    <a:tc>
                      <a:txBody>
                        <a:bodyPr/>
                        <a:lstStyle/>
                        <a:p>
                          <a:r>
                            <a:rPr lang="en-US" sz="1800">
                              <a:latin typeface="K2D" panose="020B0604020202020204" charset="-34"/>
                              <a:cs typeface="K2D" panose="020B0604020202020204" charset="-34"/>
                            </a:rPr>
                            <a:t>119</a:t>
                          </a:r>
                        </a:p>
                      </a:txBody>
                      <a:tcPr/>
                    </a:tc>
                    <a:tc>
                      <a:txBody>
                        <a:bodyPr/>
                        <a:lstStyle/>
                        <a:p>
                          <a:r>
                            <a:rPr lang="en-US" sz="1800">
                              <a:latin typeface="K2D" panose="020B0604020202020204" charset="-34"/>
                              <a:cs typeface="K2D" panose="020B0604020202020204" charset="-34"/>
                            </a:rPr>
                            <a:t>120</a:t>
                          </a:r>
                        </a:p>
                      </a:txBody>
                      <a:tcPr/>
                    </a:tc>
                    <a:tc>
                      <a:txBody>
                        <a:bodyPr/>
                        <a:lstStyle/>
                        <a:p>
                          <a:r>
                            <a:rPr lang="en-US" sz="1800">
                              <a:latin typeface="K2D" panose="020B0604020202020204" charset="-34"/>
                              <a:cs typeface="K2D" panose="020B0604020202020204" charset="-34"/>
                            </a:rPr>
                            <a:t>2</a:t>
                          </a:r>
                        </a:p>
                      </a:txBody>
                      <a:tcPr/>
                    </a:tc>
                    <a:tc>
                      <a:txBody>
                        <a:bodyPr/>
                        <a:lstStyle/>
                        <a:p>
                          <a:r>
                            <a:rPr lang="en-US" sz="1800">
                              <a:latin typeface="K2D" panose="020B0604020202020204" charset="-34"/>
                              <a:cs typeface="K2D" panose="020B0604020202020204" charset="-34"/>
                            </a:rPr>
                            <a:t>1</a:t>
                          </a:r>
                        </a:p>
                      </a:txBody>
                      <a:tcPr/>
                    </a:tc>
                    <a:extLst>
                      <a:ext uri="{0D108BD9-81ED-4DB2-BD59-A6C34878D82A}">
                        <a16:rowId xmlns:a16="http://schemas.microsoft.com/office/drawing/2014/main" val="2959229825"/>
                      </a:ext>
                    </a:extLst>
                  </a:tr>
                  <a:tr h="161761">
                    <a:tc>
                      <a:txBody>
                        <a:bodyPr/>
                        <a:lstStyle/>
                        <a:p>
                          <a:r>
                            <a:rPr lang="en-US" sz="1800">
                              <a:latin typeface="K2D" panose="020B0604020202020204" charset="-34"/>
                              <a:cs typeface="K2D" panose="020B0604020202020204" charset="-34"/>
                            </a:rPr>
                            <a:t>3</a:t>
                          </a:r>
                        </a:p>
                      </a:txBody>
                      <a:tcPr/>
                    </a:tc>
                    <a:tc>
                      <a:txBody>
                        <a:bodyPr/>
                        <a:lstStyle/>
                        <a:p>
                          <a:r>
                            <a:rPr lang="en-US" sz="1800">
                              <a:latin typeface="K2D" panose="020B0604020202020204" charset="-34"/>
                              <a:cs typeface="K2D" panose="020B0604020202020204" charset="-34"/>
                            </a:rPr>
                            <a:t>154</a:t>
                          </a:r>
                        </a:p>
                      </a:txBody>
                      <a:tcPr/>
                    </a:tc>
                    <a:tc>
                      <a:txBody>
                        <a:bodyPr/>
                        <a:lstStyle/>
                        <a:p>
                          <a:r>
                            <a:rPr lang="en-US" sz="1800">
                              <a:latin typeface="K2D" panose="020B0604020202020204" charset="-34"/>
                              <a:cs typeface="K2D" panose="020B0604020202020204" charset="-34"/>
                            </a:rPr>
                            <a:t>153</a:t>
                          </a:r>
                        </a:p>
                      </a:txBody>
                      <a:tcPr/>
                    </a:tc>
                    <a:tc>
                      <a:txBody>
                        <a:bodyPr/>
                        <a:lstStyle/>
                        <a:p>
                          <a:r>
                            <a:rPr lang="en-US" sz="1800">
                              <a:latin typeface="K2D" panose="020B0604020202020204" charset="-34"/>
                              <a:cs typeface="K2D" panose="020B0604020202020204" charset="-34"/>
                            </a:rPr>
                            <a:t>155</a:t>
                          </a:r>
                        </a:p>
                      </a:txBody>
                      <a:tcPr/>
                    </a:tc>
                    <a:tc>
                      <a:txBody>
                        <a:bodyPr/>
                        <a:lstStyle/>
                        <a:p>
                          <a:r>
                            <a:rPr lang="en-US" sz="1800">
                              <a:latin typeface="K2D" panose="020B0604020202020204" charset="-34"/>
                              <a:cs typeface="K2D" panose="020B0604020202020204" charset="-34"/>
                            </a:rPr>
                            <a:t>1</a:t>
                          </a:r>
                        </a:p>
                      </a:txBody>
                      <a:tcPr/>
                    </a:tc>
                    <a:tc>
                      <a:txBody>
                        <a:bodyPr/>
                        <a:lstStyle/>
                        <a:p>
                          <a:r>
                            <a:rPr lang="en-US" sz="1800">
                              <a:latin typeface="K2D" panose="020B0604020202020204" charset="-34"/>
                              <a:cs typeface="K2D" panose="020B0604020202020204" charset="-34"/>
                            </a:rPr>
                            <a:t>2</a:t>
                          </a:r>
                        </a:p>
                      </a:txBody>
                      <a:tcPr/>
                    </a:tc>
                    <a:extLst>
                      <a:ext uri="{0D108BD9-81ED-4DB2-BD59-A6C34878D82A}">
                        <a16:rowId xmlns:a16="http://schemas.microsoft.com/office/drawing/2014/main" val="1642210333"/>
                      </a:ext>
                    </a:extLst>
                  </a:tr>
                  <a:tr h="161761">
                    <a:tc>
                      <a:txBody>
                        <a:bodyPr/>
                        <a:lstStyle/>
                        <a:p>
                          <a:r>
                            <a:rPr lang="en-US" sz="1800">
                              <a:latin typeface="K2D" panose="020B0604020202020204" charset="-34"/>
                              <a:cs typeface="K2D" panose="020B0604020202020204" charset="-34"/>
                            </a:rPr>
                            <a:t>4</a:t>
                          </a:r>
                        </a:p>
                      </a:txBody>
                      <a:tcPr/>
                    </a:tc>
                    <a:tc>
                      <a:txBody>
                        <a:bodyPr/>
                        <a:lstStyle/>
                        <a:p>
                          <a:r>
                            <a:rPr lang="en-US" sz="1800">
                              <a:latin typeface="K2D" panose="020B0604020202020204" charset="-34"/>
                              <a:cs typeface="K2D" panose="020B0604020202020204" charset="-34"/>
                            </a:rPr>
                            <a:t>153</a:t>
                          </a:r>
                        </a:p>
                      </a:txBody>
                      <a:tcPr/>
                    </a:tc>
                    <a:tc>
                      <a:txBody>
                        <a:bodyPr/>
                        <a:lstStyle/>
                        <a:p>
                          <a:r>
                            <a:rPr lang="en-US" sz="1800">
                              <a:latin typeface="K2D" panose="020B0604020202020204" charset="-34"/>
                              <a:cs typeface="K2D" panose="020B0604020202020204" charset="-34"/>
                            </a:rPr>
                            <a:t>152</a:t>
                          </a:r>
                        </a:p>
                      </a:txBody>
                      <a:tcPr/>
                    </a:tc>
                    <a:tc>
                      <a:txBody>
                        <a:bodyPr/>
                        <a:lstStyle/>
                        <a:p>
                          <a:r>
                            <a:rPr lang="en-US" sz="1800">
                              <a:latin typeface="K2D" panose="020B0604020202020204" charset="-34"/>
                              <a:cs typeface="K2D" panose="020B0604020202020204" charset="-34"/>
                            </a:rPr>
                            <a:t>154</a:t>
                          </a:r>
                        </a:p>
                      </a:txBody>
                      <a:tcPr/>
                    </a:tc>
                    <a:tc>
                      <a:txBody>
                        <a:bodyPr/>
                        <a:lstStyle/>
                        <a:p>
                          <a:r>
                            <a:rPr lang="en-US" sz="1800">
                              <a:latin typeface="K2D" panose="020B0604020202020204" charset="-34"/>
                              <a:cs typeface="K2D" panose="020B0604020202020204" charset="-34"/>
                            </a:rPr>
                            <a:t>1</a:t>
                          </a:r>
                        </a:p>
                      </a:txBody>
                      <a:tcPr/>
                    </a:tc>
                    <a:tc>
                      <a:txBody>
                        <a:bodyPr/>
                        <a:lstStyle/>
                        <a:p>
                          <a:r>
                            <a:rPr lang="en-US" sz="1800">
                              <a:latin typeface="K2D" panose="020B0604020202020204" charset="-34"/>
                              <a:cs typeface="K2D" panose="020B0604020202020204" charset="-34"/>
                            </a:rPr>
                            <a:t>2</a:t>
                          </a:r>
                        </a:p>
                      </a:txBody>
                      <a:tcPr/>
                    </a:tc>
                    <a:extLst>
                      <a:ext uri="{0D108BD9-81ED-4DB2-BD59-A6C34878D82A}">
                        <a16:rowId xmlns:a16="http://schemas.microsoft.com/office/drawing/2014/main" val="483449688"/>
                      </a:ext>
                    </a:extLst>
                  </a:tr>
                  <a:tr h="161761">
                    <a:tc>
                      <a:txBody>
                        <a:bodyPr/>
                        <a:lstStyle/>
                        <a:p>
                          <a:r>
                            <a:rPr lang="en-US" sz="1800">
                              <a:latin typeface="K2D" panose="020B0604020202020204" charset="-34"/>
                              <a:cs typeface="K2D" panose="020B0604020202020204" charset="-34"/>
                            </a:rPr>
                            <a:t>5</a:t>
                          </a:r>
                        </a:p>
                      </a:txBody>
                      <a:tcPr/>
                    </a:tc>
                    <a:tc>
                      <a:txBody>
                        <a:bodyPr/>
                        <a:lstStyle/>
                        <a:p>
                          <a:r>
                            <a:rPr lang="en-US" sz="1800">
                              <a:latin typeface="K2D" panose="020B0604020202020204" charset="-34"/>
                              <a:cs typeface="K2D" panose="020B0604020202020204" charset="-34"/>
                            </a:rPr>
                            <a:t>152</a:t>
                          </a:r>
                        </a:p>
                      </a:txBody>
                      <a:tcPr/>
                    </a:tc>
                    <a:tc>
                      <a:txBody>
                        <a:bodyPr/>
                        <a:lstStyle/>
                        <a:p>
                          <a:r>
                            <a:rPr lang="en-US" sz="1800">
                              <a:latin typeface="K2D" panose="020B0604020202020204" charset="-34"/>
                              <a:cs typeface="K2D" panose="020B0604020202020204" charset="-34"/>
                            </a:rPr>
                            <a:t>150</a:t>
                          </a:r>
                        </a:p>
                      </a:txBody>
                      <a:tcPr/>
                    </a:tc>
                    <a:tc>
                      <a:txBody>
                        <a:bodyPr/>
                        <a:lstStyle/>
                        <a:p>
                          <a:r>
                            <a:rPr lang="en-US" sz="1800">
                              <a:latin typeface="K2D" panose="020B0604020202020204" charset="-34"/>
                              <a:cs typeface="K2D" panose="020B0604020202020204" charset="-34"/>
                            </a:rPr>
                            <a:t>153</a:t>
                          </a:r>
                        </a:p>
                      </a:txBody>
                      <a:tcPr/>
                    </a:tc>
                    <a:tc>
                      <a:txBody>
                        <a:bodyPr/>
                        <a:lstStyle/>
                        <a:p>
                          <a:r>
                            <a:rPr lang="en-US" sz="1800">
                              <a:latin typeface="K2D" panose="020B0604020202020204" charset="-34"/>
                              <a:cs typeface="K2D" panose="020B0604020202020204" charset="-34"/>
                            </a:rPr>
                            <a:t>1</a:t>
                          </a:r>
                        </a:p>
                      </a:txBody>
                      <a:tcPr/>
                    </a:tc>
                    <a:tc>
                      <a:txBody>
                        <a:bodyPr/>
                        <a:lstStyle/>
                        <a:p>
                          <a:r>
                            <a:rPr lang="en-US" sz="1800">
                              <a:latin typeface="K2D" panose="020B0604020202020204" charset="-34"/>
                              <a:cs typeface="K2D" panose="020B0604020202020204" charset="-34"/>
                            </a:rPr>
                            <a:t>3</a:t>
                          </a:r>
                        </a:p>
                      </a:txBody>
                      <a:tcPr/>
                    </a:tc>
                    <a:extLst>
                      <a:ext uri="{0D108BD9-81ED-4DB2-BD59-A6C34878D82A}">
                        <a16:rowId xmlns:a16="http://schemas.microsoft.com/office/drawing/2014/main" val="1968326139"/>
                      </a:ext>
                    </a:extLst>
                  </a:tr>
                  <a:tr h="161761">
                    <a:tc>
                      <a:txBody>
                        <a:bodyPr/>
                        <a:lstStyle/>
                        <a:p>
                          <a:r>
                            <a:rPr lang="en-US" sz="1800">
                              <a:latin typeface="K2D" panose="020B0604020202020204" charset="-34"/>
                              <a:cs typeface="K2D" panose="020B0604020202020204" charset="-34"/>
                            </a:rPr>
                            <a:t>Mean </a:t>
                          </a:r>
                        </a:p>
                      </a:txBody>
                      <a:tcPr/>
                    </a:tc>
                    <a:tc gridSpan="3">
                      <a:txBody>
                        <a:bodyPr/>
                        <a:lstStyle/>
                        <a:p>
                          <a:endParaRPr lang="en-US" sz="1800">
                            <a:latin typeface="K2D" panose="020B0604020202020204" charset="-34"/>
                            <a:cs typeface="K2D" panose="020B0604020202020204" charset="-34"/>
                          </a:endParaRPr>
                        </a:p>
                      </a:txBody>
                      <a:tcPr/>
                    </a:tc>
                    <a:tc hMerge="1">
                      <a:txBody>
                        <a:bodyPr/>
                        <a:lstStyle/>
                        <a:p>
                          <a:endParaRPr lang="en-US" sz="1800">
                            <a:latin typeface="K2D" panose="020B0604020202020204" charset="-34"/>
                            <a:cs typeface="K2D" panose="020B0604020202020204" charset="-34"/>
                          </a:endParaRPr>
                        </a:p>
                      </a:txBody>
                      <a:tcPr/>
                    </a:tc>
                    <a:tc hMerge="1">
                      <a:txBody>
                        <a:bodyPr/>
                        <a:lstStyle/>
                        <a:p>
                          <a:endParaRPr lang="en-US" sz="1800">
                            <a:latin typeface="K2D" panose="020B0604020202020204" charset="-34"/>
                            <a:cs typeface="K2D" panose="020B0604020202020204" charset="-34"/>
                          </a:endParaRPr>
                        </a:p>
                      </a:txBody>
                      <a:tcPr/>
                    </a:tc>
                    <a:tc>
                      <a:txBody>
                        <a:bodyPr/>
                        <a:lstStyle/>
                        <a:p>
                          <a:r>
                            <a:rPr lang="en-US" sz="1800">
                              <a:latin typeface="K2D" panose="020B0604020202020204" charset="-34"/>
                              <a:cs typeface="K2D" panose="020B0604020202020204" charset="-34"/>
                            </a:rPr>
                            <a:t>1.6</a:t>
                          </a:r>
                        </a:p>
                      </a:txBody>
                      <a:tcPr/>
                    </a:tc>
                    <a:tc>
                      <a:txBody>
                        <a:bodyPr/>
                        <a:lstStyle/>
                        <a:p>
                          <a:r>
                            <a:rPr lang="en-US" sz="1800">
                              <a:latin typeface="K2D" panose="020B0604020202020204" charset="-34"/>
                              <a:cs typeface="K2D" panose="020B0604020202020204" charset="-34"/>
                            </a:rPr>
                            <a:t>2</a:t>
                          </a:r>
                        </a:p>
                      </a:txBody>
                      <a:tcPr/>
                    </a:tc>
                    <a:extLst>
                      <a:ext uri="{0D108BD9-81ED-4DB2-BD59-A6C34878D82A}">
                        <a16:rowId xmlns:a16="http://schemas.microsoft.com/office/drawing/2014/main" val="2418527408"/>
                      </a:ext>
                    </a:extLst>
                  </a:tr>
                </a:tbl>
              </a:graphicData>
            </a:graphic>
          </p:graphicFrame>
        </mc:Choice>
        <mc:Fallback xmlns="">
          <p:graphicFrame>
            <p:nvGraphicFramePr>
              <p:cNvPr id="3" name="Table 2">
                <a:extLst>
                  <a:ext uri="{FF2B5EF4-FFF2-40B4-BE49-F238E27FC236}">
                    <a16:creationId xmlns:a16="http://schemas.microsoft.com/office/drawing/2014/main" id="{33386941-4226-DB6E-3D57-A75708DA3B8C}"/>
                  </a:ext>
                </a:extLst>
              </p:cNvPr>
              <p:cNvGraphicFramePr>
                <a:graphicFrameLocks noGrp="1"/>
              </p:cNvGraphicFramePr>
              <p:nvPr>
                <p:extLst>
                  <p:ext uri="{D42A27DB-BD31-4B8C-83A1-F6EECF244321}">
                    <p14:modId xmlns:p14="http://schemas.microsoft.com/office/powerpoint/2010/main" val="4113492512"/>
                  </p:ext>
                </p:extLst>
              </p:nvPr>
            </p:nvGraphicFramePr>
            <p:xfrm>
              <a:off x="459911" y="1765286"/>
              <a:ext cx="5811993" cy="4023360"/>
            </p:xfrm>
            <a:graphic>
              <a:graphicData uri="http://schemas.openxmlformats.org/drawingml/2006/table">
                <a:tbl>
                  <a:tblPr firstRow="1" bandRow="1">
                    <a:tableStyleId>{5C22544A-7EE6-4342-B048-85BDC9FD1C3A}</a:tableStyleId>
                  </a:tblPr>
                  <a:tblGrid>
                    <a:gridCol w="855705">
                      <a:extLst>
                        <a:ext uri="{9D8B030D-6E8A-4147-A177-3AD203B41FA5}">
                          <a16:colId xmlns:a16="http://schemas.microsoft.com/office/drawing/2014/main" val="2800687569"/>
                        </a:ext>
                      </a:extLst>
                    </a:gridCol>
                    <a:gridCol w="867747">
                      <a:extLst>
                        <a:ext uri="{9D8B030D-6E8A-4147-A177-3AD203B41FA5}">
                          <a16:colId xmlns:a16="http://schemas.microsoft.com/office/drawing/2014/main" val="243800421"/>
                        </a:ext>
                      </a:extLst>
                    </a:gridCol>
                    <a:gridCol w="858417">
                      <a:extLst>
                        <a:ext uri="{9D8B030D-6E8A-4147-A177-3AD203B41FA5}">
                          <a16:colId xmlns:a16="http://schemas.microsoft.com/office/drawing/2014/main" val="3724416862"/>
                        </a:ext>
                      </a:extLst>
                    </a:gridCol>
                    <a:gridCol w="1365724">
                      <a:extLst>
                        <a:ext uri="{9D8B030D-6E8A-4147-A177-3AD203B41FA5}">
                          <a16:colId xmlns:a16="http://schemas.microsoft.com/office/drawing/2014/main" val="2794087831"/>
                        </a:ext>
                      </a:extLst>
                    </a:gridCol>
                    <a:gridCol w="932200">
                      <a:extLst>
                        <a:ext uri="{9D8B030D-6E8A-4147-A177-3AD203B41FA5}">
                          <a16:colId xmlns:a16="http://schemas.microsoft.com/office/drawing/2014/main" val="1295478710"/>
                        </a:ext>
                      </a:extLst>
                    </a:gridCol>
                    <a:gridCol w="932200">
                      <a:extLst>
                        <a:ext uri="{9D8B030D-6E8A-4147-A177-3AD203B41FA5}">
                          <a16:colId xmlns:a16="http://schemas.microsoft.com/office/drawing/2014/main" val="923881727"/>
                        </a:ext>
                      </a:extLst>
                    </a:gridCol>
                  </a:tblGrid>
                  <a:tr h="640080">
                    <a:tc>
                      <a:txBody>
                        <a:bodyPr/>
                        <a:lstStyle/>
                        <a:p>
                          <a:endParaRPr lang="en-US" sz="1800">
                            <a:latin typeface="K2D" panose="020B0604020202020204" charset="-34"/>
                            <a:cs typeface="K2D" panose="020B0604020202020204" charset="-34"/>
                          </a:endParaRPr>
                        </a:p>
                      </a:txBody>
                      <a:tcPr/>
                    </a:tc>
                    <a:tc gridSpan="2">
                      <a:txBody>
                        <a:bodyPr/>
                        <a:lstStyle/>
                        <a:p>
                          <a:pPr algn="ctr"/>
                          <a:r>
                            <a:rPr lang="en-US" sz="1800">
                              <a:latin typeface="K2D" panose="020B0604020202020204" charset="-34"/>
                              <a:cs typeface="K2D" panose="020B0604020202020204" charset="-34"/>
                            </a:rPr>
                            <a:t>Chiều dài đo (mm)</a:t>
                          </a:r>
                        </a:p>
                      </a:txBody>
                      <a:tcPr/>
                    </a:tc>
                    <a:tc hMerge="1">
                      <a:txBody>
                        <a:bodyPr/>
                        <a:lstStyle/>
                        <a:p>
                          <a:endParaRPr lang="en-US"/>
                        </a:p>
                      </a:txBody>
                      <a:tcPr/>
                    </a:tc>
                    <a:tc>
                      <a:txBody>
                        <a:bodyPr/>
                        <a:lstStyle/>
                        <a:p>
                          <a:pPr algn="ctr"/>
                          <a:endParaRPr lang="en-US" sz="1800">
                            <a:latin typeface="K2D" panose="020B0604020202020204" charset="-34"/>
                            <a:cs typeface="K2D" panose="020B0604020202020204" charset="-34"/>
                          </a:endParaRPr>
                        </a:p>
                      </a:txBody>
                      <a:tcPr/>
                    </a:tc>
                    <a:tc gridSpan="2">
                      <a:txBody>
                        <a:bodyPr/>
                        <a:lstStyle/>
                        <a:p>
                          <a:endParaRPr lang="en-US"/>
                        </a:p>
                      </a:txBody>
                      <a:tcPr>
                        <a:blipFill>
                          <a:blip r:embed="rId3"/>
                          <a:stretch>
                            <a:fillRect l="-212092" t="-4762" r="-1634" b="-544762"/>
                          </a:stretch>
                        </a:blipFill>
                      </a:tcPr>
                    </a:tc>
                    <a:tc hMerge="1">
                      <a:txBody>
                        <a:bodyPr/>
                        <a:lstStyle/>
                        <a:p>
                          <a:endParaRPr lang="en-US"/>
                        </a:p>
                      </a:txBody>
                      <a:tcPr/>
                    </a:tc>
                    <a:extLst>
                      <a:ext uri="{0D108BD9-81ED-4DB2-BD59-A6C34878D82A}">
                        <a16:rowId xmlns:a16="http://schemas.microsoft.com/office/drawing/2014/main" val="4167582509"/>
                      </a:ext>
                    </a:extLst>
                  </a:tr>
                  <a:tr h="1188720">
                    <a:tc>
                      <a:txBody>
                        <a:bodyPr/>
                        <a:lstStyle/>
                        <a:p>
                          <a:r>
                            <a:rPr lang="en-US" sz="1800">
                              <a:latin typeface="K2D" panose="020B0604020202020204" charset="-34"/>
                              <a:cs typeface="K2D" panose="020B0604020202020204" charset="-34"/>
                            </a:rPr>
                            <a:t>Lần lấy mẫu</a:t>
                          </a:r>
                        </a:p>
                      </a:txBody>
                      <a:tcPr/>
                    </a:tc>
                    <a:tc>
                      <a:txBody>
                        <a:bodyPr/>
                        <a:lstStyle/>
                        <a:p>
                          <a:endParaRPr lang="en-US"/>
                        </a:p>
                      </a:txBody>
                      <a:tcPr>
                        <a:blipFill>
                          <a:blip r:embed="rId3"/>
                          <a:stretch>
                            <a:fillRect l="-98601" t="-56410" r="-472727" b="-193333"/>
                          </a:stretch>
                        </a:blipFill>
                      </a:tcPr>
                    </a:tc>
                    <a:tc>
                      <a:txBody>
                        <a:bodyPr/>
                        <a:lstStyle/>
                        <a:p>
                          <a:endParaRPr lang="en-US"/>
                        </a:p>
                      </a:txBody>
                      <a:tcPr>
                        <a:blipFill>
                          <a:blip r:embed="rId3"/>
                          <a:stretch>
                            <a:fillRect l="-201418" t="-56410" r="-379433" b="-193333"/>
                          </a:stretch>
                        </a:blipFill>
                      </a:tcPr>
                    </a:tc>
                    <a:tc>
                      <a:txBody>
                        <a:bodyPr/>
                        <a:lstStyle/>
                        <a:p>
                          <a:endParaRPr lang="en-US"/>
                        </a:p>
                      </a:txBody>
                      <a:tcPr>
                        <a:blipFill>
                          <a:blip r:embed="rId3"/>
                          <a:stretch>
                            <a:fillRect l="-189732" t="-56410" r="-138839" b="-193333"/>
                          </a:stretch>
                        </a:blipFill>
                      </a:tcPr>
                    </a:tc>
                    <a:tc>
                      <a:txBody>
                        <a:bodyPr/>
                        <a:lstStyle/>
                        <a:p>
                          <a:r>
                            <a:rPr lang="en-US" sz="1800">
                              <a:latin typeface="K2D" panose="020B0604020202020204" charset="-34"/>
                              <a:cs typeface="K2D" panose="020B0604020202020204" charset="-34"/>
                            </a:rPr>
                            <a:t>8 điểm</a:t>
                          </a:r>
                        </a:p>
                      </a:txBody>
                      <a:tcPr/>
                    </a:tc>
                    <a:tc>
                      <a:txBody>
                        <a:bodyPr/>
                        <a:lstStyle/>
                        <a:p>
                          <a:r>
                            <a:rPr lang="en-US" sz="1800">
                              <a:latin typeface="K2D" panose="020B0604020202020204" charset="-34"/>
                              <a:cs typeface="K2D" panose="020B0604020202020204" charset="-34"/>
                            </a:rPr>
                            <a:t>7 điểm</a:t>
                          </a:r>
                        </a:p>
                      </a:txBody>
                      <a:tcPr/>
                    </a:tc>
                    <a:extLst>
                      <a:ext uri="{0D108BD9-81ED-4DB2-BD59-A6C34878D82A}">
                        <a16:rowId xmlns:a16="http://schemas.microsoft.com/office/drawing/2014/main" val="845110647"/>
                      </a:ext>
                    </a:extLst>
                  </a:tr>
                  <a:tr h="365760">
                    <a:tc>
                      <a:txBody>
                        <a:bodyPr/>
                        <a:lstStyle/>
                        <a:p>
                          <a:r>
                            <a:rPr lang="en-US" sz="1800">
                              <a:latin typeface="K2D" panose="020B0604020202020204" charset="-34"/>
                              <a:cs typeface="K2D" panose="020B0604020202020204" charset="-34"/>
                            </a:rPr>
                            <a:t>1</a:t>
                          </a:r>
                        </a:p>
                      </a:txBody>
                      <a:tcPr/>
                    </a:tc>
                    <a:tc>
                      <a:txBody>
                        <a:bodyPr/>
                        <a:lstStyle/>
                        <a:p>
                          <a:r>
                            <a:rPr lang="en-US" sz="1800">
                              <a:latin typeface="K2D" panose="020B0604020202020204" charset="-34"/>
                              <a:cs typeface="K2D" panose="020B0604020202020204" charset="-34"/>
                            </a:rPr>
                            <a:t>117</a:t>
                          </a:r>
                        </a:p>
                      </a:txBody>
                      <a:tcPr/>
                    </a:tc>
                    <a:tc>
                      <a:txBody>
                        <a:bodyPr/>
                        <a:lstStyle/>
                        <a:p>
                          <a:r>
                            <a:rPr lang="en-US" sz="1800">
                              <a:latin typeface="K2D" panose="020B0604020202020204" charset="-34"/>
                              <a:cs typeface="K2D" panose="020B0604020202020204" charset="-34"/>
                            </a:rPr>
                            <a:t>118</a:t>
                          </a:r>
                        </a:p>
                      </a:txBody>
                      <a:tcPr/>
                    </a:tc>
                    <a:tc>
                      <a:txBody>
                        <a:bodyPr/>
                        <a:lstStyle/>
                        <a:p>
                          <a:r>
                            <a:rPr lang="en-US" sz="1800">
                              <a:latin typeface="K2D" panose="020B0604020202020204" charset="-34"/>
                              <a:cs typeface="K2D" panose="020B0604020202020204" charset="-34"/>
                            </a:rPr>
                            <a:t>120</a:t>
                          </a:r>
                        </a:p>
                      </a:txBody>
                      <a:tcPr/>
                    </a:tc>
                    <a:tc>
                      <a:txBody>
                        <a:bodyPr/>
                        <a:lstStyle/>
                        <a:p>
                          <a:r>
                            <a:rPr lang="en-US" sz="1800">
                              <a:latin typeface="K2D" panose="020B0604020202020204" charset="-34"/>
                              <a:cs typeface="K2D" panose="020B0604020202020204" charset="-34"/>
                            </a:rPr>
                            <a:t>3</a:t>
                          </a:r>
                        </a:p>
                      </a:txBody>
                      <a:tcPr/>
                    </a:tc>
                    <a:tc>
                      <a:txBody>
                        <a:bodyPr/>
                        <a:lstStyle/>
                        <a:p>
                          <a:r>
                            <a:rPr lang="en-US" sz="1800">
                              <a:latin typeface="K2D" panose="020B0604020202020204" charset="-34"/>
                              <a:cs typeface="K2D" panose="020B0604020202020204" charset="-34"/>
                            </a:rPr>
                            <a:t>2</a:t>
                          </a:r>
                        </a:p>
                      </a:txBody>
                      <a:tcPr/>
                    </a:tc>
                    <a:extLst>
                      <a:ext uri="{0D108BD9-81ED-4DB2-BD59-A6C34878D82A}">
                        <a16:rowId xmlns:a16="http://schemas.microsoft.com/office/drawing/2014/main" val="3963089031"/>
                      </a:ext>
                    </a:extLst>
                  </a:tr>
                  <a:tr h="365760">
                    <a:tc>
                      <a:txBody>
                        <a:bodyPr/>
                        <a:lstStyle/>
                        <a:p>
                          <a:r>
                            <a:rPr lang="en-US" sz="1800">
                              <a:latin typeface="K2D" panose="020B0604020202020204" charset="-34"/>
                              <a:cs typeface="K2D" panose="020B0604020202020204" charset="-34"/>
                            </a:rPr>
                            <a:t>2</a:t>
                          </a:r>
                        </a:p>
                      </a:txBody>
                      <a:tcPr/>
                    </a:tc>
                    <a:tc>
                      <a:txBody>
                        <a:bodyPr/>
                        <a:lstStyle/>
                        <a:p>
                          <a:r>
                            <a:rPr lang="en-US" sz="1800">
                              <a:latin typeface="K2D" panose="020B0604020202020204" charset="-34"/>
                              <a:cs typeface="K2D" panose="020B0604020202020204" charset="-34"/>
                            </a:rPr>
                            <a:t>118</a:t>
                          </a:r>
                        </a:p>
                      </a:txBody>
                      <a:tcPr/>
                    </a:tc>
                    <a:tc>
                      <a:txBody>
                        <a:bodyPr/>
                        <a:lstStyle/>
                        <a:p>
                          <a:r>
                            <a:rPr lang="en-US" sz="1800">
                              <a:latin typeface="K2D" panose="020B0604020202020204" charset="-34"/>
                              <a:cs typeface="K2D" panose="020B0604020202020204" charset="-34"/>
                            </a:rPr>
                            <a:t>119</a:t>
                          </a:r>
                        </a:p>
                      </a:txBody>
                      <a:tcPr/>
                    </a:tc>
                    <a:tc>
                      <a:txBody>
                        <a:bodyPr/>
                        <a:lstStyle/>
                        <a:p>
                          <a:r>
                            <a:rPr lang="en-US" sz="1800">
                              <a:latin typeface="K2D" panose="020B0604020202020204" charset="-34"/>
                              <a:cs typeface="K2D" panose="020B0604020202020204" charset="-34"/>
                            </a:rPr>
                            <a:t>120</a:t>
                          </a:r>
                        </a:p>
                      </a:txBody>
                      <a:tcPr/>
                    </a:tc>
                    <a:tc>
                      <a:txBody>
                        <a:bodyPr/>
                        <a:lstStyle/>
                        <a:p>
                          <a:r>
                            <a:rPr lang="en-US" sz="1800">
                              <a:latin typeface="K2D" panose="020B0604020202020204" charset="-34"/>
                              <a:cs typeface="K2D" panose="020B0604020202020204" charset="-34"/>
                            </a:rPr>
                            <a:t>2</a:t>
                          </a:r>
                        </a:p>
                      </a:txBody>
                      <a:tcPr/>
                    </a:tc>
                    <a:tc>
                      <a:txBody>
                        <a:bodyPr/>
                        <a:lstStyle/>
                        <a:p>
                          <a:r>
                            <a:rPr lang="en-US" sz="1800">
                              <a:latin typeface="K2D" panose="020B0604020202020204" charset="-34"/>
                              <a:cs typeface="K2D" panose="020B0604020202020204" charset="-34"/>
                            </a:rPr>
                            <a:t>1</a:t>
                          </a:r>
                        </a:p>
                      </a:txBody>
                      <a:tcPr/>
                    </a:tc>
                    <a:extLst>
                      <a:ext uri="{0D108BD9-81ED-4DB2-BD59-A6C34878D82A}">
                        <a16:rowId xmlns:a16="http://schemas.microsoft.com/office/drawing/2014/main" val="2959229825"/>
                      </a:ext>
                    </a:extLst>
                  </a:tr>
                  <a:tr h="365760">
                    <a:tc>
                      <a:txBody>
                        <a:bodyPr/>
                        <a:lstStyle/>
                        <a:p>
                          <a:r>
                            <a:rPr lang="en-US" sz="1800">
                              <a:latin typeface="K2D" panose="020B0604020202020204" charset="-34"/>
                              <a:cs typeface="K2D" panose="020B0604020202020204" charset="-34"/>
                            </a:rPr>
                            <a:t>3</a:t>
                          </a:r>
                        </a:p>
                      </a:txBody>
                      <a:tcPr/>
                    </a:tc>
                    <a:tc>
                      <a:txBody>
                        <a:bodyPr/>
                        <a:lstStyle/>
                        <a:p>
                          <a:r>
                            <a:rPr lang="en-US" sz="1800">
                              <a:latin typeface="K2D" panose="020B0604020202020204" charset="-34"/>
                              <a:cs typeface="K2D" panose="020B0604020202020204" charset="-34"/>
                            </a:rPr>
                            <a:t>154</a:t>
                          </a:r>
                        </a:p>
                      </a:txBody>
                      <a:tcPr/>
                    </a:tc>
                    <a:tc>
                      <a:txBody>
                        <a:bodyPr/>
                        <a:lstStyle/>
                        <a:p>
                          <a:r>
                            <a:rPr lang="en-US" sz="1800">
                              <a:latin typeface="K2D" panose="020B0604020202020204" charset="-34"/>
                              <a:cs typeface="K2D" panose="020B0604020202020204" charset="-34"/>
                            </a:rPr>
                            <a:t>153</a:t>
                          </a:r>
                        </a:p>
                      </a:txBody>
                      <a:tcPr/>
                    </a:tc>
                    <a:tc>
                      <a:txBody>
                        <a:bodyPr/>
                        <a:lstStyle/>
                        <a:p>
                          <a:r>
                            <a:rPr lang="en-US" sz="1800">
                              <a:latin typeface="K2D" panose="020B0604020202020204" charset="-34"/>
                              <a:cs typeface="K2D" panose="020B0604020202020204" charset="-34"/>
                            </a:rPr>
                            <a:t>155</a:t>
                          </a:r>
                        </a:p>
                      </a:txBody>
                      <a:tcPr/>
                    </a:tc>
                    <a:tc>
                      <a:txBody>
                        <a:bodyPr/>
                        <a:lstStyle/>
                        <a:p>
                          <a:r>
                            <a:rPr lang="en-US" sz="1800">
                              <a:latin typeface="K2D" panose="020B0604020202020204" charset="-34"/>
                              <a:cs typeface="K2D" panose="020B0604020202020204" charset="-34"/>
                            </a:rPr>
                            <a:t>1</a:t>
                          </a:r>
                        </a:p>
                      </a:txBody>
                      <a:tcPr/>
                    </a:tc>
                    <a:tc>
                      <a:txBody>
                        <a:bodyPr/>
                        <a:lstStyle/>
                        <a:p>
                          <a:r>
                            <a:rPr lang="en-US" sz="1800">
                              <a:latin typeface="K2D" panose="020B0604020202020204" charset="-34"/>
                              <a:cs typeface="K2D" panose="020B0604020202020204" charset="-34"/>
                            </a:rPr>
                            <a:t>2</a:t>
                          </a:r>
                        </a:p>
                      </a:txBody>
                      <a:tcPr/>
                    </a:tc>
                    <a:extLst>
                      <a:ext uri="{0D108BD9-81ED-4DB2-BD59-A6C34878D82A}">
                        <a16:rowId xmlns:a16="http://schemas.microsoft.com/office/drawing/2014/main" val="1642210333"/>
                      </a:ext>
                    </a:extLst>
                  </a:tr>
                  <a:tr h="365760">
                    <a:tc>
                      <a:txBody>
                        <a:bodyPr/>
                        <a:lstStyle/>
                        <a:p>
                          <a:r>
                            <a:rPr lang="en-US" sz="1800">
                              <a:latin typeface="K2D" panose="020B0604020202020204" charset="-34"/>
                              <a:cs typeface="K2D" panose="020B0604020202020204" charset="-34"/>
                            </a:rPr>
                            <a:t>4</a:t>
                          </a:r>
                        </a:p>
                      </a:txBody>
                      <a:tcPr/>
                    </a:tc>
                    <a:tc>
                      <a:txBody>
                        <a:bodyPr/>
                        <a:lstStyle/>
                        <a:p>
                          <a:r>
                            <a:rPr lang="en-US" sz="1800">
                              <a:latin typeface="K2D" panose="020B0604020202020204" charset="-34"/>
                              <a:cs typeface="K2D" panose="020B0604020202020204" charset="-34"/>
                            </a:rPr>
                            <a:t>153</a:t>
                          </a:r>
                        </a:p>
                      </a:txBody>
                      <a:tcPr/>
                    </a:tc>
                    <a:tc>
                      <a:txBody>
                        <a:bodyPr/>
                        <a:lstStyle/>
                        <a:p>
                          <a:r>
                            <a:rPr lang="en-US" sz="1800">
                              <a:latin typeface="K2D" panose="020B0604020202020204" charset="-34"/>
                              <a:cs typeface="K2D" panose="020B0604020202020204" charset="-34"/>
                            </a:rPr>
                            <a:t>152</a:t>
                          </a:r>
                        </a:p>
                      </a:txBody>
                      <a:tcPr/>
                    </a:tc>
                    <a:tc>
                      <a:txBody>
                        <a:bodyPr/>
                        <a:lstStyle/>
                        <a:p>
                          <a:r>
                            <a:rPr lang="en-US" sz="1800">
                              <a:latin typeface="K2D" panose="020B0604020202020204" charset="-34"/>
                              <a:cs typeface="K2D" panose="020B0604020202020204" charset="-34"/>
                            </a:rPr>
                            <a:t>154</a:t>
                          </a:r>
                        </a:p>
                      </a:txBody>
                      <a:tcPr/>
                    </a:tc>
                    <a:tc>
                      <a:txBody>
                        <a:bodyPr/>
                        <a:lstStyle/>
                        <a:p>
                          <a:r>
                            <a:rPr lang="en-US" sz="1800">
                              <a:latin typeface="K2D" panose="020B0604020202020204" charset="-34"/>
                              <a:cs typeface="K2D" panose="020B0604020202020204" charset="-34"/>
                            </a:rPr>
                            <a:t>1</a:t>
                          </a:r>
                        </a:p>
                      </a:txBody>
                      <a:tcPr/>
                    </a:tc>
                    <a:tc>
                      <a:txBody>
                        <a:bodyPr/>
                        <a:lstStyle/>
                        <a:p>
                          <a:r>
                            <a:rPr lang="en-US" sz="1800">
                              <a:latin typeface="K2D" panose="020B0604020202020204" charset="-34"/>
                              <a:cs typeface="K2D" panose="020B0604020202020204" charset="-34"/>
                            </a:rPr>
                            <a:t>2</a:t>
                          </a:r>
                        </a:p>
                      </a:txBody>
                      <a:tcPr/>
                    </a:tc>
                    <a:extLst>
                      <a:ext uri="{0D108BD9-81ED-4DB2-BD59-A6C34878D82A}">
                        <a16:rowId xmlns:a16="http://schemas.microsoft.com/office/drawing/2014/main" val="483449688"/>
                      </a:ext>
                    </a:extLst>
                  </a:tr>
                  <a:tr h="365760">
                    <a:tc>
                      <a:txBody>
                        <a:bodyPr/>
                        <a:lstStyle/>
                        <a:p>
                          <a:r>
                            <a:rPr lang="en-US" sz="1800">
                              <a:latin typeface="K2D" panose="020B0604020202020204" charset="-34"/>
                              <a:cs typeface="K2D" panose="020B0604020202020204" charset="-34"/>
                            </a:rPr>
                            <a:t>5</a:t>
                          </a:r>
                        </a:p>
                      </a:txBody>
                      <a:tcPr/>
                    </a:tc>
                    <a:tc>
                      <a:txBody>
                        <a:bodyPr/>
                        <a:lstStyle/>
                        <a:p>
                          <a:r>
                            <a:rPr lang="en-US" sz="1800">
                              <a:latin typeface="K2D" panose="020B0604020202020204" charset="-34"/>
                              <a:cs typeface="K2D" panose="020B0604020202020204" charset="-34"/>
                            </a:rPr>
                            <a:t>152</a:t>
                          </a:r>
                        </a:p>
                      </a:txBody>
                      <a:tcPr/>
                    </a:tc>
                    <a:tc>
                      <a:txBody>
                        <a:bodyPr/>
                        <a:lstStyle/>
                        <a:p>
                          <a:r>
                            <a:rPr lang="en-US" sz="1800">
                              <a:latin typeface="K2D" panose="020B0604020202020204" charset="-34"/>
                              <a:cs typeface="K2D" panose="020B0604020202020204" charset="-34"/>
                            </a:rPr>
                            <a:t>150</a:t>
                          </a:r>
                        </a:p>
                      </a:txBody>
                      <a:tcPr/>
                    </a:tc>
                    <a:tc>
                      <a:txBody>
                        <a:bodyPr/>
                        <a:lstStyle/>
                        <a:p>
                          <a:r>
                            <a:rPr lang="en-US" sz="1800">
                              <a:latin typeface="K2D" panose="020B0604020202020204" charset="-34"/>
                              <a:cs typeface="K2D" panose="020B0604020202020204" charset="-34"/>
                            </a:rPr>
                            <a:t>153</a:t>
                          </a:r>
                        </a:p>
                      </a:txBody>
                      <a:tcPr/>
                    </a:tc>
                    <a:tc>
                      <a:txBody>
                        <a:bodyPr/>
                        <a:lstStyle/>
                        <a:p>
                          <a:r>
                            <a:rPr lang="en-US" sz="1800">
                              <a:latin typeface="K2D" panose="020B0604020202020204" charset="-34"/>
                              <a:cs typeface="K2D" panose="020B0604020202020204" charset="-34"/>
                            </a:rPr>
                            <a:t>1</a:t>
                          </a:r>
                        </a:p>
                      </a:txBody>
                      <a:tcPr/>
                    </a:tc>
                    <a:tc>
                      <a:txBody>
                        <a:bodyPr/>
                        <a:lstStyle/>
                        <a:p>
                          <a:r>
                            <a:rPr lang="en-US" sz="1800">
                              <a:latin typeface="K2D" panose="020B0604020202020204" charset="-34"/>
                              <a:cs typeface="K2D" panose="020B0604020202020204" charset="-34"/>
                            </a:rPr>
                            <a:t>3</a:t>
                          </a:r>
                        </a:p>
                      </a:txBody>
                      <a:tcPr/>
                    </a:tc>
                    <a:extLst>
                      <a:ext uri="{0D108BD9-81ED-4DB2-BD59-A6C34878D82A}">
                        <a16:rowId xmlns:a16="http://schemas.microsoft.com/office/drawing/2014/main" val="1968326139"/>
                      </a:ext>
                    </a:extLst>
                  </a:tr>
                  <a:tr h="365760">
                    <a:tc>
                      <a:txBody>
                        <a:bodyPr/>
                        <a:lstStyle/>
                        <a:p>
                          <a:r>
                            <a:rPr lang="en-US" sz="1800">
                              <a:latin typeface="K2D" panose="020B0604020202020204" charset="-34"/>
                              <a:cs typeface="K2D" panose="020B0604020202020204" charset="-34"/>
                            </a:rPr>
                            <a:t>Mean </a:t>
                          </a:r>
                        </a:p>
                      </a:txBody>
                      <a:tcPr/>
                    </a:tc>
                    <a:tc gridSpan="3">
                      <a:txBody>
                        <a:bodyPr/>
                        <a:lstStyle/>
                        <a:p>
                          <a:endParaRPr lang="en-US" sz="1800">
                            <a:latin typeface="K2D" panose="020B0604020202020204" charset="-34"/>
                            <a:cs typeface="K2D" panose="020B0604020202020204" charset="-34"/>
                          </a:endParaRPr>
                        </a:p>
                      </a:txBody>
                      <a:tcPr/>
                    </a:tc>
                    <a:tc hMerge="1">
                      <a:txBody>
                        <a:bodyPr/>
                        <a:lstStyle/>
                        <a:p>
                          <a:endParaRPr lang="en-US" sz="1800">
                            <a:latin typeface="K2D" panose="020B0604020202020204" charset="-34"/>
                            <a:cs typeface="K2D" panose="020B0604020202020204" charset="-34"/>
                          </a:endParaRPr>
                        </a:p>
                      </a:txBody>
                      <a:tcPr/>
                    </a:tc>
                    <a:tc hMerge="1">
                      <a:txBody>
                        <a:bodyPr/>
                        <a:lstStyle/>
                        <a:p>
                          <a:endParaRPr lang="en-US" sz="1800">
                            <a:latin typeface="K2D" panose="020B0604020202020204" charset="-34"/>
                            <a:cs typeface="K2D" panose="020B0604020202020204" charset="-34"/>
                          </a:endParaRPr>
                        </a:p>
                      </a:txBody>
                      <a:tcPr/>
                    </a:tc>
                    <a:tc>
                      <a:txBody>
                        <a:bodyPr/>
                        <a:lstStyle/>
                        <a:p>
                          <a:r>
                            <a:rPr lang="en-US" sz="1800">
                              <a:latin typeface="K2D" panose="020B0604020202020204" charset="-34"/>
                              <a:cs typeface="K2D" panose="020B0604020202020204" charset="-34"/>
                            </a:rPr>
                            <a:t>1.6</a:t>
                          </a:r>
                        </a:p>
                      </a:txBody>
                      <a:tcPr/>
                    </a:tc>
                    <a:tc>
                      <a:txBody>
                        <a:bodyPr/>
                        <a:lstStyle/>
                        <a:p>
                          <a:r>
                            <a:rPr lang="en-US" sz="1800">
                              <a:latin typeface="K2D" panose="020B0604020202020204" charset="-34"/>
                              <a:cs typeface="K2D" panose="020B0604020202020204" charset="-34"/>
                            </a:rPr>
                            <a:t>2</a:t>
                          </a:r>
                        </a:p>
                      </a:txBody>
                      <a:tcPr/>
                    </a:tc>
                    <a:extLst>
                      <a:ext uri="{0D108BD9-81ED-4DB2-BD59-A6C34878D82A}">
                        <a16:rowId xmlns:a16="http://schemas.microsoft.com/office/drawing/2014/main" val="2418527408"/>
                      </a:ext>
                    </a:extLst>
                  </a:tr>
                </a:tbl>
              </a:graphicData>
            </a:graphic>
          </p:graphicFrame>
        </mc:Fallback>
      </mc:AlternateContent>
      <p:sp>
        <p:nvSpPr>
          <p:cNvPr id="5" name="TextBox 4">
            <a:extLst>
              <a:ext uri="{FF2B5EF4-FFF2-40B4-BE49-F238E27FC236}">
                <a16:creationId xmlns:a16="http://schemas.microsoft.com/office/drawing/2014/main" id="{8D0BB1B7-2635-4080-1843-598F5CB08970}"/>
              </a:ext>
            </a:extLst>
          </p:cNvPr>
          <p:cNvSpPr txBox="1"/>
          <p:nvPr/>
        </p:nvSpPr>
        <p:spPr>
          <a:xfrm>
            <a:off x="364414" y="1369762"/>
            <a:ext cx="58274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Bảng số liệu khảo sát vị trí phân đoạn</a:t>
            </a:r>
            <a:endParaRPr kumimoji="0" lang="en-US" sz="1600" b="0" i="1"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
        <p:nvSpPr>
          <p:cNvPr id="6" name="TextBox 5">
            <a:extLst>
              <a:ext uri="{FF2B5EF4-FFF2-40B4-BE49-F238E27FC236}">
                <a16:creationId xmlns:a16="http://schemas.microsoft.com/office/drawing/2014/main" id="{7406A660-337F-CBCB-98C2-480823F018F1}"/>
              </a:ext>
            </a:extLst>
          </p:cNvPr>
          <p:cNvSpPr txBox="1"/>
          <p:nvPr/>
        </p:nvSpPr>
        <p:spPr>
          <a:xfrm>
            <a:off x="7073581" y="3484371"/>
            <a:ext cx="48140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Phân đoạn ảnh</a:t>
            </a:r>
            <a:endParaRPr kumimoji="0" lang="en-US" sz="1600" b="0" i="1"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pic>
        <p:nvPicPr>
          <p:cNvPr id="8" name="Picture 7" descr="A fish with lines and points&#10;&#10;Description automatically generated">
            <a:extLst>
              <a:ext uri="{FF2B5EF4-FFF2-40B4-BE49-F238E27FC236}">
                <a16:creationId xmlns:a16="http://schemas.microsoft.com/office/drawing/2014/main" id="{7529810E-87A7-2B3E-CBF6-711C6E8DD86C}"/>
              </a:ext>
            </a:extLst>
          </p:cNvPr>
          <p:cNvPicPr>
            <a:picLocks noChangeAspect="1"/>
          </p:cNvPicPr>
          <p:nvPr/>
        </p:nvPicPr>
        <p:blipFill>
          <a:blip r:embed="rId4"/>
          <a:stretch>
            <a:fillRect/>
          </a:stretch>
        </p:blipFill>
        <p:spPr>
          <a:xfrm>
            <a:off x="7381950" y="3908338"/>
            <a:ext cx="4197338" cy="2186990"/>
          </a:xfrm>
          <a:prstGeom prst="rect">
            <a:avLst/>
          </a:prstGeom>
        </p:spPr>
      </p:pic>
    </p:spTree>
    <p:extLst>
      <p:ext uri="{BB962C8B-B14F-4D97-AF65-F5344CB8AC3E}">
        <p14:creationId xmlns:p14="http://schemas.microsoft.com/office/powerpoint/2010/main" val="4069550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250" y="1056012"/>
            <a:ext cx="5002823" cy="43088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GB" sz="2200" b="1"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Máng đảo cá</a:t>
            </a:r>
          </a:p>
        </p:txBody>
      </p:sp>
      <p:pic>
        <p:nvPicPr>
          <p:cNvPr id="3" name="Picture 2"/>
          <p:cNvPicPr>
            <a:picLocks noChangeAspect="1"/>
          </p:cNvPicPr>
          <p:nvPr/>
        </p:nvPicPr>
        <p:blipFill>
          <a:blip r:embed="rId2"/>
          <a:stretch>
            <a:fillRect/>
          </a:stretch>
        </p:blipFill>
        <p:spPr>
          <a:xfrm>
            <a:off x="3242921" y="1640913"/>
            <a:ext cx="8807209" cy="1905698"/>
          </a:xfrm>
          <a:prstGeom prst="rect">
            <a:avLst/>
          </a:prstGeom>
        </p:spPr>
      </p:pic>
      <p:pic>
        <p:nvPicPr>
          <p:cNvPr id="4" name="Picture 3"/>
          <p:cNvPicPr>
            <a:picLocks noChangeAspect="1"/>
          </p:cNvPicPr>
          <p:nvPr/>
        </p:nvPicPr>
        <p:blipFill>
          <a:blip r:embed="rId3"/>
          <a:stretch>
            <a:fillRect/>
          </a:stretch>
        </p:blipFill>
        <p:spPr>
          <a:xfrm>
            <a:off x="193431" y="1640913"/>
            <a:ext cx="3049490" cy="1802360"/>
          </a:xfrm>
          <a:prstGeom prst="rect">
            <a:avLst/>
          </a:prstGeom>
        </p:spPr>
      </p:pic>
      <p:sp>
        <p:nvSpPr>
          <p:cNvPr id="12" name="TextBox 11"/>
          <p:cNvSpPr txBox="1"/>
          <p:nvPr/>
        </p:nvSpPr>
        <p:spPr>
          <a:xfrm>
            <a:off x="342899" y="4079630"/>
            <a:ext cx="11534970" cy="144655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Trong quá trình thử nghiệm máng đảo cá vẫn chưa hoàn toàn nghiên tất cả cá được </a:t>
            </a:r>
            <a:r>
              <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thử nghiệm.</a:t>
            </a:r>
            <a:endPar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Với những cá thể cá có kích thước bé từ 10-15g máng vẫn chưa </a:t>
            </a:r>
            <a:r>
              <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nghiên được.</a:t>
            </a:r>
            <a:endPar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endParaRPr>
          </a:p>
          <a:p>
            <a:pPr marL="342900" marR="0" lvl="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Theo thống kê chỉ 83% cá thử nghiệm nghiên theo yêu cầu thiết kế </a:t>
            </a:r>
            <a:r>
              <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ban đầu.</a:t>
            </a:r>
            <a:endPar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endParaRPr>
          </a:p>
        </p:txBody>
      </p:sp>
      <p:sp>
        <p:nvSpPr>
          <p:cNvPr id="5" name="Title 1">
            <a:extLst>
              <a:ext uri="{FF2B5EF4-FFF2-40B4-BE49-F238E27FC236}">
                <a16:creationId xmlns:a16="http://schemas.microsoft.com/office/drawing/2014/main" id="{E3DD643E-B771-6A19-5818-49FEBE820BE9}"/>
              </a:ext>
            </a:extLst>
          </p:cNvPr>
          <p:cNvSpPr txBox="1">
            <a:spLocks/>
          </p:cNvSpPr>
          <p:nvPr/>
        </p:nvSpPr>
        <p:spPr>
          <a:xfrm>
            <a:off x="441250" y="20350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cs typeface="K2D" panose="020B0604020202020204" charset="-34"/>
                <a:sym typeface="K2D"/>
              </a:rPr>
              <a:t>MÁNG ĐẢO CÁ</a:t>
            </a:r>
            <a:endPar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endParaRPr>
          </a:p>
        </p:txBody>
      </p:sp>
      <p:sp>
        <p:nvSpPr>
          <p:cNvPr id="6" name="TextBox 5">
            <a:extLst>
              <a:ext uri="{FF2B5EF4-FFF2-40B4-BE49-F238E27FC236}">
                <a16:creationId xmlns:a16="http://schemas.microsoft.com/office/drawing/2014/main" id="{0BD9C799-D1D5-FF62-89ED-91AB0C1A505B}"/>
              </a:ext>
            </a:extLst>
          </p:cNvPr>
          <p:cNvSpPr txBox="1"/>
          <p:nvPr/>
        </p:nvSpPr>
        <p:spPr>
          <a:xfrm>
            <a:off x="3586784" y="3628455"/>
            <a:ext cx="48140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1"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Máng đảo cá</a:t>
            </a:r>
            <a:endParaRPr kumimoji="0" lang="en-US" sz="1600" b="0" i="1"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2292456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2005" y="1128683"/>
            <a:ext cx="3587261" cy="43088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GB" sz="2200" b="1"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Cố định cá</a:t>
            </a:r>
          </a:p>
        </p:txBody>
      </p:sp>
      <p:grpSp>
        <p:nvGrpSpPr>
          <p:cNvPr id="5" name="Group 4"/>
          <p:cNvGrpSpPr/>
          <p:nvPr/>
        </p:nvGrpSpPr>
        <p:grpSpPr>
          <a:xfrm>
            <a:off x="3883310" y="1559570"/>
            <a:ext cx="7974987" cy="3789016"/>
            <a:chOff x="3102218" y="1559571"/>
            <a:chExt cx="8819439" cy="4160882"/>
          </a:xfrm>
        </p:grpSpPr>
        <p:pic>
          <p:nvPicPr>
            <p:cNvPr id="3" name="Picture 2"/>
            <p:cNvPicPr>
              <a:picLocks noChangeAspect="1"/>
            </p:cNvPicPr>
            <p:nvPr/>
          </p:nvPicPr>
          <p:blipFill>
            <a:blip r:embed="rId2"/>
            <a:stretch>
              <a:fillRect/>
            </a:stretch>
          </p:blipFill>
          <p:spPr>
            <a:xfrm>
              <a:off x="8042741" y="1559572"/>
              <a:ext cx="3878916" cy="416088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6923" b="10641"/>
            <a:stretch/>
          </p:blipFill>
          <p:spPr>
            <a:xfrm rot="5400000">
              <a:off x="3331008" y="1330781"/>
              <a:ext cx="4160882" cy="4618461"/>
            </a:xfrm>
            <a:prstGeom prst="rect">
              <a:avLst/>
            </a:prstGeom>
          </p:spPr>
        </p:pic>
      </p:grpSp>
      <p:sp>
        <p:nvSpPr>
          <p:cNvPr id="6" name="TextBox 5"/>
          <p:cNvSpPr txBox="1"/>
          <p:nvPr/>
        </p:nvSpPr>
        <p:spPr>
          <a:xfrm>
            <a:off x="290466" y="1559570"/>
            <a:ext cx="3398799" cy="76944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Lực tác động lên cá vào khoản 2.8-3N </a:t>
            </a:r>
          </a:p>
        </p:txBody>
      </p:sp>
      <p:sp>
        <p:nvSpPr>
          <p:cNvPr id="7" name="Title 1">
            <a:extLst>
              <a:ext uri="{FF2B5EF4-FFF2-40B4-BE49-F238E27FC236}">
                <a16:creationId xmlns:a16="http://schemas.microsoft.com/office/drawing/2014/main" id="{710AA2BA-96CB-AEF8-FCF8-DF627C83AC5F}"/>
              </a:ext>
            </a:extLst>
          </p:cNvPr>
          <p:cNvSpPr txBox="1">
            <a:spLocks/>
          </p:cNvSpPr>
          <p:nvPr/>
        </p:nvSpPr>
        <p:spPr>
          <a:xfrm>
            <a:off x="441250" y="20350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cs typeface="K2D" panose="020B0604020202020204" charset="-34"/>
                <a:sym typeface="K2D"/>
              </a:rPr>
              <a:t>LỰC TÁC ĐỘNG</a:t>
            </a:r>
            <a:endPar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endParaRPr>
          </a:p>
        </p:txBody>
      </p:sp>
    </p:spTree>
    <p:extLst>
      <p:ext uri="{BB962C8B-B14F-4D97-AF65-F5344CB8AC3E}">
        <p14:creationId xmlns:p14="http://schemas.microsoft.com/office/powerpoint/2010/main" val="248353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grpSp>
        <p:nvGrpSpPr>
          <p:cNvPr id="12" name="Group 11"/>
          <p:cNvGrpSpPr/>
          <p:nvPr/>
        </p:nvGrpSpPr>
        <p:grpSpPr>
          <a:xfrm>
            <a:off x="4754880" y="1107440"/>
            <a:ext cx="7037552" cy="4815005"/>
            <a:chOff x="3613632" y="337766"/>
            <a:chExt cx="8178800" cy="5584679"/>
          </a:xfrm>
        </p:grpSpPr>
        <p:grpSp>
          <p:nvGrpSpPr>
            <p:cNvPr id="5" name="Group 4"/>
            <p:cNvGrpSpPr/>
            <p:nvPr/>
          </p:nvGrpSpPr>
          <p:grpSpPr>
            <a:xfrm>
              <a:off x="3613632" y="337766"/>
              <a:ext cx="8178800" cy="5584679"/>
              <a:chOff x="4053840" y="684331"/>
              <a:chExt cx="8178800" cy="5584679"/>
            </a:xfrm>
          </p:grpSpPr>
          <p:pic>
            <p:nvPicPr>
              <p:cNvPr id="2" name="Picture 1"/>
              <p:cNvPicPr>
                <a:picLocks noChangeAspect="1"/>
              </p:cNvPicPr>
              <p:nvPr/>
            </p:nvPicPr>
            <p:blipFill>
              <a:blip r:embed="rId3"/>
              <a:stretch>
                <a:fillRect/>
              </a:stretch>
            </p:blipFill>
            <p:spPr>
              <a:xfrm>
                <a:off x="4376011" y="684331"/>
                <a:ext cx="7856629" cy="5584679"/>
              </a:xfrm>
              <a:prstGeom prst="rect">
                <a:avLst/>
              </a:prstGeom>
            </p:spPr>
          </p:pic>
          <p:sp>
            <p:nvSpPr>
              <p:cNvPr id="3" name="Arc 2"/>
              <p:cNvSpPr/>
              <p:nvPr/>
            </p:nvSpPr>
            <p:spPr>
              <a:xfrm>
                <a:off x="4053840" y="868680"/>
                <a:ext cx="1285240" cy="1234440"/>
              </a:xfrm>
              <a:prstGeom prst="arc">
                <a:avLst>
                  <a:gd name="adj1" fmla="val 21072713"/>
                  <a:gd name="adj2" fmla="val 5079143"/>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sym typeface="Arial"/>
                </a:endParaRPr>
              </a:p>
            </p:txBody>
          </p:sp>
          <mc:AlternateContent xmlns:mc="http://schemas.openxmlformats.org/markup-compatibility/2006" xmlns:a14="http://schemas.microsoft.com/office/drawing/2010/main">
            <mc:Choice Requires="a14">
              <p:sp>
                <p:nvSpPr>
                  <p:cNvPr id="4" name="TextBox 3"/>
                  <p:cNvSpPr txBox="1"/>
                  <p:nvPr/>
                </p:nvSpPr>
                <p:spPr>
                  <a:xfrm>
                    <a:off x="4909411" y="1795343"/>
                    <a:ext cx="9753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p>
                            <m:sSupPr>
                              <m:ctrlPr>
                                <a:rPr kumimoji="0" lang="en-GB" sz="14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ctrlPr>
                            </m:sSupPr>
                            <m:e>
                              <m:r>
                                <a:rPr kumimoji="0" lang="en-GB" sz="14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60</m:t>
                              </m:r>
                            </m:e>
                            <m:sup>
                              <m:r>
                                <a:rPr kumimoji="0" lang="en-GB" sz="14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𝑜</m:t>
                              </m:r>
                            </m:sup>
                          </m:sSup>
                        </m:oMath>
                      </m:oMathPara>
                    </a14:m>
                    <a:endParaRPr kumimoji="0" lang="en-GB" sz="1400" b="0" i="0" u="none" strike="noStrike" kern="0" cap="none" spc="0" normalizeH="0" baseline="0" noProof="0" dirty="0">
                      <a:ln>
                        <a:noFill/>
                      </a:ln>
                      <a:solidFill>
                        <a:srgbClr val="FF0000"/>
                      </a:solidFill>
                      <a:effectLst/>
                      <a:uLnTx/>
                      <a:uFillTx/>
                      <a:latin typeface="Arial"/>
                      <a:cs typeface="Arial"/>
                      <a:sym typeface="Aria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909411" y="1795343"/>
                    <a:ext cx="975360" cy="307777"/>
                  </a:xfrm>
                  <a:prstGeom prst="rect">
                    <a:avLst/>
                  </a:prstGeom>
                  <a:blipFill>
                    <a:blip r:embed="rId4"/>
                    <a:stretch>
                      <a:fillRect b="-4651"/>
                    </a:stretch>
                  </a:blipFill>
                </p:spPr>
                <p:txBody>
                  <a:bodyPr/>
                  <a:lstStyle/>
                  <a:p>
                    <a:r>
                      <a:rPr lang="en-GB">
                        <a:noFill/>
                      </a:rPr>
                      <a:t> </a:t>
                    </a:r>
                  </a:p>
                </p:txBody>
              </p:sp>
            </mc:Fallback>
          </mc:AlternateContent>
        </p:grpSp>
        <p:sp>
          <p:nvSpPr>
            <p:cNvPr id="6" name="Arc 5"/>
            <p:cNvSpPr/>
            <p:nvPr/>
          </p:nvSpPr>
          <p:spPr>
            <a:xfrm>
              <a:off x="5923280" y="1641062"/>
              <a:ext cx="814697" cy="822960"/>
            </a:xfrm>
            <a:prstGeom prst="arc">
              <a:avLst>
                <a:gd name="adj1" fmla="val 21072713"/>
                <a:gd name="adj2" fmla="val 5079143"/>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7" name="Arc 6"/>
            <p:cNvSpPr/>
            <p:nvPr/>
          </p:nvSpPr>
          <p:spPr>
            <a:xfrm>
              <a:off x="8580120" y="2464022"/>
              <a:ext cx="555472" cy="535495"/>
            </a:xfrm>
            <a:prstGeom prst="arc">
              <a:avLst>
                <a:gd name="adj1" fmla="val 21072713"/>
                <a:gd name="adj2" fmla="val 5079143"/>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sym typeface="Arial"/>
              </a:endParaRPr>
            </a:p>
          </p:txBody>
        </p:sp>
        <mc:AlternateContent xmlns:mc="http://schemas.openxmlformats.org/markup-compatibility/2006" xmlns:a14="http://schemas.microsoft.com/office/drawing/2010/main">
          <mc:Choice Requires="a14">
            <p:sp>
              <p:nvSpPr>
                <p:cNvPr id="10" name="Rectangle 9"/>
                <p:cNvSpPr/>
                <p:nvPr/>
              </p:nvSpPr>
              <p:spPr>
                <a:xfrm>
                  <a:off x="6539749" y="2223552"/>
                  <a:ext cx="52039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p>
                          <m:sSupPr>
                            <m:ctrlPr>
                              <a:rPr kumimoji="0" lang="en-GB" sz="14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ctrlPr>
                          </m:sSupPr>
                          <m:e>
                            <m:r>
                              <a:rPr kumimoji="0" lang="en-GB" sz="14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75</m:t>
                            </m:r>
                          </m:e>
                          <m:sup>
                            <m:r>
                              <a:rPr kumimoji="0" lang="en-GB" sz="1400" b="0" i="1" u="none" strike="noStrike" kern="0" cap="none" spc="0" normalizeH="0" baseline="0" noProof="0" dirty="0">
                                <a:ln>
                                  <a:noFill/>
                                </a:ln>
                                <a:solidFill>
                                  <a:srgbClr val="FF0000"/>
                                </a:solidFill>
                                <a:effectLst/>
                                <a:uLnTx/>
                                <a:uFillTx/>
                                <a:latin typeface="Cambria Math" panose="02040503050406030204" pitchFamily="18" charset="0"/>
                                <a:sym typeface="Arial"/>
                              </a:rPr>
                              <m:t>𝑜</m:t>
                            </m:r>
                          </m:sup>
                        </m:sSup>
                      </m:oMath>
                    </m:oMathPara>
                  </a14:m>
                  <a:endParaRPr kumimoji="0" lang="en-GB" sz="1400" b="0" i="0" u="none" strike="noStrike" kern="0" cap="none" spc="0" normalizeH="0" baseline="0" noProof="0" dirty="0">
                    <a:ln>
                      <a:noFill/>
                    </a:ln>
                    <a:solidFill>
                      <a:srgbClr val="FF0000"/>
                    </a:solidFill>
                    <a:effectLst/>
                    <a:uLnTx/>
                    <a:uFillTx/>
                    <a:latin typeface="Arial"/>
                    <a:cs typeface="Arial"/>
                    <a:sym typeface="Arial"/>
                  </a:endParaRPr>
                </a:p>
              </p:txBody>
            </p:sp>
          </mc:Choice>
          <mc:Fallback xmlns="">
            <p:sp>
              <p:nvSpPr>
                <p:cNvPr id="10" name="Rectangle 9"/>
                <p:cNvSpPr>
                  <a:spLocks noRot="1" noChangeAspect="1" noMove="1" noResize="1" noEditPoints="1" noAdjustHandles="1" noChangeArrowheads="1" noChangeShapeType="1" noTextEdit="1"/>
                </p:cNvSpPr>
                <p:nvPr/>
              </p:nvSpPr>
              <p:spPr>
                <a:xfrm>
                  <a:off x="6539749" y="2223552"/>
                  <a:ext cx="520399" cy="307777"/>
                </a:xfrm>
                <a:prstGeom prst="rect">
                  <a:avLst/>
                </a:prstGeom>
                <a:blipFill>
                  <a:blip r:embed="rId5"/>
                  <a:stretch>
                    <a:fillRect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937364" y="2845628"/>
                  <a:ext cx="52039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p>
                          <m:sSupPr>
                            <m:ctrlPr>
                              <a:rPr kumimoji="0" lang="en-GB" sz="14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ctrlPr>
                          </m:sSupPr>
                          <m:e>
                            <m:r>
                              <a:rPr kumimoji="0" lang="en-GB" sz="1400" b="0" i="1" u="none" strike="noStrike" kern="0" cap="none" spc="0" normalizeH="0" baseline="0" noProof="0" dirty="0" smtClean="0">
                                <a:ln>
                                  <a:noFill/>
                                </a:ln>
                                <a:solidFill>
                                  <a:srgbClr val="FF0000"/>
                                </a:solidFill>
                                <a:effectLst/>
                                <a:uLnTx/>
                                <a:uFillTx/>
                                <a:latin typeface="Cambria Math" panose="02040503050406030204" pitchFamily="18" charset="0"/>
                                <a:sym typeface="Arial"/>
                              </a:rPr>
                              <m:t>7</m:t>
                            </m:r>
                            <m:r>
                              <a:rPr kumimoji="0" lang="en-GB" sz="1400" b="0" i="1" u="none" strike="noStrike" kern="0" cap="none" spc="0" normalizeH="0" baseline="0" noProof="0" dirty="0">
                                <a:ln>
                                  <a:noFill/>
                                </a:ln>
                                <a:solidFill>
                                  <a:srgbClr val="FF0000"/>
                                </a:solidFill>
                                <a:effectLst/>
                                <a:uLnTx/>
                                <a:uFillTx/>
                                <a:latin typeface="Cambria Math" panose="02040503050406030204" pitchFamily="18" charset="0"/>
                                <a:sym typeface="Arial"/>
                              </a:rPr>
                              <m:t>0</m:t>
                            </m:r>
                          </m:e>
                          <m:sup>
                            <m:r>
                              <a:rPr kumimoji="0" lang="en-GB" sz="1400" b="0" i="1" u="none" strike="noStrike" kern="0" cap="none" spc="0" normalizeH="0" baseline="0" noProof="0" dirty="0">
                                <a:ln>
                                  <a:noFill/>
                                </a:ln>
                                <a:solidFill>
                                  <a:srgbClr val="FF0000"/>
                                </a:solidFill>
                                <a:effectLst/>
                                <a:uLnTx/>
                                <a:uFillTx/>
                                <a:latin typeface="Cambria Math" panose="02040503050406030204" pitchFamily="18" charset="0"/>
                                <a:sym typeface="Arial"/>
                              </a:rPr>
                              <m:t>𝑜</m:t>
                            </m:r>
                          </m:sup>
                        </m:sSup>
                      </m:oMath>
                    </m:oMathPara>
                  </a14:m>
                  <a:endParaRPr kumimoji="0" lang="en-GB" sz="1400" b="0" i="0" u="none" strike="noStrike" kern="0" cap="none" spc="0" normalizeH="0" baseline="0" noProof="0" dirty="0">
                    <a:ln>
                      <a:noFill/>
                    </a:ln>
                    <a:solidFill>
                      <a:srgbClr val="FF0000"/>
                    </a:solidFill>
                    <a:effectLst/>
                    <a:uLnTx/>
                    <a:uFillTx/>
                    <a:latin typeface="Arial"/>
                    <a:cs typeface="Arial"/>
                    <a:sym typeface="Arial"/>
                  </a:endParaRPr>
                </a:p>
              </p:txBody>
            </p:sp>
          </mc:Choice>
          <mc:Fallback xmlns="">
            <p:sp>
              <p:nvSpPr>
                <p:cNvPr id="11" name="Rectangle 10"/>
                <p:cNvSpPr>
                  <a:spLocks noRot="1" noChangeAspect="1" noMove="1" noResize="1" noEditPoints="1" noAdjustHandles="1" noChangeArrowheads="1" noChangeShapeType="1" noTextEdit="1"/>
                </p:cNvSpPr>
                <p:nvPr/>
              </p:nvSpPr>
              <p:spPr>
                <a:xfrm>
                  <a:off x="8937364" y="2845628"/>
                  <a:ext cx="520399" cy="307777"/>
                </a:xfrm>
                <a:prstGeom prst="rect">
                  <a:avLst/>
                </a:prstGeom>
                <a:blipFill>
                  <a:blip r:embed="rId6"/>
                  <a:stretch>
                    <a:fillRect b="-4545"/>
                  </a:stretch>
                </a:blipFill>
              </p:spPr>
              <p:txBody>
                <a:bodyPr/>
                <a:lstStyle/>
                <a:p>
                  <a:r>
                    <a:rPr lang="en-GB">
                      <a:noFill/>
                    </a:rPr>
                    <a:t> </a:t>
                  </a:r>
                </a:p>
              </p:txBody>
            </p:sp>
          </mc:Fallback>
        </mc:AlternateContent>
      </p:grpSp>
      <p:sp>
        <p:nvSpPr>
          <p:cNvPr id="13" name="TextBox 12"/>
          <p:cNvSpPr txBox="1"/>
          <p:nvPr/>
        </p:nvSpPr>
        <p:spPr>
          <a:xfrm>
            <a:off x="152054" y="1146013"/>
            <a:ext cx="5005097" cy="2123658"/>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kumimoji="0" lang="en-GB" sz="2200" b="1"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Các góc nghiên </a:t>
            </a:r>
            <a:r>
              <a:rPr kumimoji="0" lang="en-GB" sz="2200" b="1"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của khung</a:t>
            </a:r>
            <a:r>
              <a:rPr lang="en-GB" sz="2200" b="1">
                <a:latin typeface="K2D" panose="020B0604020202020204" charset="-34"/>
                <a:cs typeface="K2D" panose="020B0604020202020204" charset="-34"/>
              </a:rPr>
              <a:t>:</a:t>
            </a:r>
            <a:r>
              <a:rPr kumimoji="0" lang="en-GB" sz="2200" b="1"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 </a:t>
            </a:r>
            <a:endParaRPr kumimoji="0" lang="en-GB" sz="2200" b="1"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endParaRPr>
          </a:p>
          <a:p>
            <a:pPr marL="285750" marR="0" lvl="2" indent="-2857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Dựa trên thử nghiệm thả cá ta thay đổi các góc nghiên của khung sau cho hoạt tốc độ trượt cá qua buồng chụp phù hợp với tốc độ chụp ảnh của camera </a:t>
            </a:r>
          </a:p>
        </p:txBody>
      </p:sp>
      <p:pic>
        <p:nvPicPr>
          <p:cNvPr id="14" name="Picture 13"/>
          <p:cNvPicPr>
            <a:picLocks noChangeAspect="1"/>
          </p:cNvPicPr>
          <p:nvPr/>
        </p:nvPicPr>
        <p:blipFill>
          <a:blip r:embed="rId7"/>
          <a:stretch>
            <a:fillRect/>
          </a:stretch>
        </p:blipFill>
        <p:spPr>
          <a:xfrm>
            <a:off x="9028357" y="116683"/>
            <a:ext cx="1378607" cy="2469204"/>
          </a:xfrm>
          <a:prstGeom prst="rect">
            <a:avLst/>
          </a:prstGeom>
        </p:spPr>
      </p:pic>
      <p:sp>
        <p:nvSpPr>
          <p:cNvPr id="15" name="Rectangle 14"/>
          <p:cNvSpPr/>
          <p:nvPr/>
        </p:nvSpPr>
        <p:spPr>
          <a:xfrm>
            <a:off x="9028357" y="116683"/>
            <a:ext cx="1378607" cy="261664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7" name="Elbow Connector 16"/>
          <p:cNvCxnSpPr/>
          <p:nvPr/>
        </p:nvCxnSpPr>
        <p:spPr>
          <a:xfrm rot="10800000" flipV="1">
            <a:off x="7272695" y="1425006"/>
            <a:ext cx="1755663" cy="1064194"/>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801511" y="2120130"/>
            <a:ext cx="410282" cy="878559"/>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Title 1">
            <a:extLst>
              <a:ext uri="{FF2B5EF4-FFF2-40B4-BE49-F238E27FC236}">
                <a16:creationId xmlns:a16="http://schemas.microsoft.com/office/drawing/2014/main" id="{78DAB43E-E4D0-CDE5-9B99-47191EC3E079}"/>
              </a:ext>
            </a:extLst>
          </p:cNvPr>
          <p:cNvSpPr txBox="1">
            <a:spLocks/>
          </p:cNvSpPr>
          <p:nvPr/>
        </p:nvSpPr>
        <p:spPr>
          <a:xfrm>
            <a:off x="441250" y="20350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cs typeface="K2D" panose="020B0604020202020204" charset="-34"/>
                <a:sym typeface="K2D"/>
              </a:rPr>
              <a:t>THAY ĐỔI GÓC NGHIÊNG</a:t>
            </a:r>
            <a:endPar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endParaRPr>
          </a:p>
        </p:txBody>
      </p:sp>
    </p:spTree>
    <p:extLst>
      <p:ext uri="{BB962C8B-B14F-4D97-AF65-F5344CB8AC3E}">
        <p14:creationId xmlns:p14="http://schemas.microsoft.com/office/powerpoint/2010/main" val="282033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4" name="Title 1">
            <a:extLst>
              <a:ext uri="{FF2B5EF4-FFF2-40B4-BE49-F238E27FC236}">
                <a16:creationId xmlns:a16="http://schemas.microsoft.com/office/drawing/2014/main" id="{42BDB796-4DCF-4196-BE2E-A145E8B4C060}"/>
              </a:ext>
            </a:extLst>
          </p:cNvPr>
          <p:cNvSpPr txBox="1">
            <a:spLocks/>
          </p:cNvSpPr>
          <p:nvPr/>
        </p:nvSpPr>
        <p:spPr>
          <a:xfrm>
            <a:off x="1676400" y="500800"/>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solidFill>
                  <a:schemeClr val="accent1">
                    <a:lumMod val="50000"/>
                  </a:schemeClr>
                </a:solidFill>
                <a:latin typeface="K2D" panose="020B0604020202020204" charset="-34"/>
                <a:cs typeface="K2D" panose="020B0604020202020204" charset="-34"/>
              </a:rPr>
              <a:t>TỔNG QUÁT ĐỀ TÀI</a:t>
            </a:r>
            <a:endParaRPr lang="en-US" sz="3200" dirty="0">
              <a:solidFill>
                <a:schemeClr val="accent1">
                  <a:lumMod val="50000"/>
                </a:schemeClr>
              </a:solidFill>
              <a:latin typeface="K2D" panose="020B0604020202020204" charset="-34"/>
              <a:cs typeface="K2D" panose="020B0604020202020204" charset="-34"/>
            </a:endParaRPr>
          </a:p>
        </p:txBody>
      </p:sp>
      <p:sp>
        <p:nvSpPr>
          <p:cNvPr id="5" name="Oval 4">
            <a:extLst>
              <a:ext uri="{FF2B5EF4-FFF2-40B4-BE49-F238E27FC236}">
                <a16:creationId xmlns:a16="http://schemas.microsoft.com/office/drawing/2014/main" id="{4DB727BD-6D04-8299-B383-240792C219A6}"/>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a:solidFill>
                  <a:schemeClr val="accent1">
                    <a:lumMod val="50000"/>
                  </a:schemeClr>
                </a:solidFill>
                <a:latin typeface="K2D" panose="020B0604020202020204" charset="-34"/>
              </a:rPr>
              <a:t>1</a:t>
            </a:r>
            <a:endParaRPr lang="en-US" b="1" dirty="0">
              <a:solidFill>
                <a:schemeClr val="accent1">
                  <a:lumMod val="50000"/>
                </a:schemeClr>
              </a:solidFill>
              <a:latin typeface="K2D" panose="020B0604020202020204" charset="-34"/>
            </a:endParaRPr>
          </a:p>
        </p:txBody>
      </p:sp>
      <p:sp>
        <p:nvSpPr>
          <p:cNvPr id="32" name="TextBox 31">
            <a:extLst>
              <a:ext uri="{FF2B5EF4-FFF2-40B4-BE49-F238E27FC236}">
                <a16:creationId xmlns:a16="http://schemas.microsoft.com/office/drawing/2014/main" id="{EDCDDE93-19E4-21AC-4115-91B50A476009}"/>
              </a:ext>
            </a:extLst>
          </p:cNvPr>
          <p:cNvSpPr txBox="1"/>
          <p:nvPr/>
        </p:nvSpPr>
        <p:spPr>
          <a:xfrm>
            <a:off x="984257" y="1461497"/>
            <a:ext cx="9270085" cy="769441"/>
          </a:xfrm>
          <a:prstGeom prst="rect">
            <a:avLst/>
          </a:prstGeom>
          <a:noFill/>
        </p:spPr>
        <p:txBody>
          <a:bodyPr wrap="square" rtlCol="0">
            <a:spAutoFit/>
          </a:bodyPr>
          <a:lstStyle/>
          <a:p>
            <a:r>
              <a:rPr lang="en-US" sz="2200">
                <a:solidFill>
                  <a:schemeClr val="tx1">
                    <a:alpha val="71000"/>
                  </a:schemeClr>
                </a:solidFill>
                <a:latin typeface="K2D" panose="020B0604020202020204" charset="-34"/>
                <a:cs typeface="K2D" panose="020B0604020202020204" charset="-34"/>
              </a:rPr>
              <a:t>Trên thế giới có nhiều hệ thống tiêm vắc xin cho cá như cá hồi, nhưng không thể sử dụng được cho cá tra.</a:t>
            </a:r>
            <a:endParaRPr lang="en-US" sz="2200" dirty="0">
              <a:solidFill>
                <a:schemeClr val="tx1">
                  <a:alpha val="71000"/>
                </a:schemeClr>
              </a:solidFill>
              <a:latin typeface="K2D" panose="020B0604020202020204" charset="-34"/>
              <a:cs typeface="K2D" panose="020B0604020202020204" charset="-34"/>
            </a:endParaRPr>
          </a:p>
        </p:txBody>
      </p:sp>
      <p:grpSp>
        <p:nvGrpSpPr>
          <p:cNvPr id="6" name="Group 5">
            <a:extLst>
              <a:ext uri="{FF2B5EF4-FFF2-40B4-BE49-F238E27FC236}">
                <a16:creationId xmlns:a16="http://schemas.microsoft.com/office/drawing/2014/main" id="{17A67889-15A6-5D2F-5A3E-1793833D5D2E}"/>
              </a:ext>
            </a:extLst>
          </p:cNvPr>
          <p:cNvGrpSpPr/>
          <p:nvPr/>
        </p:nvGrpSpPr>
        <p:grpSpPr>
          <a:xfrm>
            <a:off x="5243804" y="2683884"/>
            <a:ext cx="6723784" cy="2289096"/>
            <a:chOff x="5243804" y="2683884"/>
            <a:chExt cx="6723784" cy="2289096"/>
          </a:xfrm>
        </p:grpSpPr>
        <p:pic>
          <p:nvPicPr>
            <p:cNvPr id="2" name="Picture 1">
              <a:extLst>
                <a:ext uri="{FF2B5EF4-FFF2-40B4-BE49-F238E27FC236}">
                  <a16:creationId xmlns:a16="http://schemas.microsoft.com/office/drawing/2014/main" id="{11DCFDED-B09C-15D4-6620-FBC38D7559C9}"/>
                </a:ext>
              </a:extLst>
            </p:cNvPr>
            <p:cNvPicPr>
              <a:picLocks noChangeAspect="1"/>
            </p:cNvPicPr>
            <p:nvPr/>
          </p:nvPicPr>
          <p:blipFill>
            <a:blip r:embed="rId3"/>
            <a:stretch>
              <a:fillRect/>
            </a:stretch>
          </p:blipFill>
          <p:spPr>
            <a:xfrm>
              <a:off x="5243804" y="2683884"/>
              <a:ext cx="4069504" cy="2289096"/>
            </a:xfrm>
            <a:prstGeom prst="rect">
              <a:avLst/>
            </a:prstGeom>
          </p:spPr>
        </p:pic>
        <p:pic>
          <p:nvPicPr>
            <p:cNvPr id="3" name="Picture 2">
              <a:extLst>
                <a:ext uri="{FF2B5EF4-FFF2-40B4-BE49-F238E27FC236}">
                  <a16:creationId xmlns:a16="http://schemas.microsoft.com/office/drawing/2014/main" id="{73DA9040-B8DB-9BA3-4EA9-54F1024CE1AF}"/>
                </a:ext>
              </a:extLst>
            </p:cNvPr>
            <p:cNvPicPr>
              <a:picLocks noChangeAspect="1"/>
            </p:cNvPicPr>
            <p:nvPr/>
          </p:nvPicPr>
          <p:blipFill rotWithShape="1">
            <a:blip r:embed="rId4"/>
            <a:srcRect l="13231" t="23225" r="15080"/>
            <a:stretch/>
          </p:blipFill>
          <p:spPr>
            <a:xfrm>
              <a:off x="8796558" y="2766721"/>
              <a:ext cx="3171030" cy="2114019"/>
            </a:xfrm>
            <a:prstGeom prst="rect">
              <a:avLst/>
            </a:prstGeom>
          </p:spPr>
        </p:pic>
      </p:grpSp>
      <p:sp>
        <p:nvSpPr>
          <p:cNvPr id="18" name="TextBox 17">
            <a:extLst>
              <a:ext uri="{FF2B5EF4-FFF2-40B4-BE49-F238E27FC236}">
                <a16:creationId xmlns:a16="http://schemas.microsoft.com/office/drawing/2014/main" id="{1150342C-8565-8E47-2FEB-53027A89B8C2}"/>
              </a:ext>
            </a:extLst>
          </p:cNvPr>
          <p:cNvSpPr txBox="1"/>
          <p:nvPr/>
        </p:nvSpPr>
        <p:spPr>
          <a:xfrm>
            <a:off x="6467971" y="5151300"/>
            <a:ext cx="4657173" cy="369332"/>
          </a:xfrm>
          <a:prstGeom prst="rect">
            <a:avLst/>
          </a:prstGeom>
          <a:noFill/>
        </p:spPr>
        <p:txBody>
          <a:bodyPr wrap="square" rtlCol="0">
            <a:spAutoFit/>
          </a:bodyPr>
          <a:lstStyle/>
          <a:p>
            <a:r>
              <a:rPr lang="en-US" sz="1800">
                <a:solidFill>
                  <a:schemeClr val="tx1">
                    <a:alpha val="71000"/>
                  </a:schemeClr>
                </a:solidFill>
                <a:latin typeface="K2D" panose="020B0604020202020204" charset="-34"/>
                <a:cs typeface="K2D" panose="020B0604020202020204" charset="-34"/>
              </a:rPr>
              <a:t>Hệ thống tiêm vắc-xin cho cá hồi </a:t>
            </a:r>
            <a:r>
              <a:rPr lang="en-US" sz="1200">
                <a:solidFill>
                  <a:schemeClr val="tx1">
                    <a:alpha val="71000"/>
                  </a:schemeClr>
                </a:solidFill>
                <a:latin typeface="K2D" panose="020B0604020202020204" charset="-34"/>
                <a:cs typeface="K2D" panose="020B0604020202020204" charset="-34"/>
              </a:rPr>
              <a:t>[1], [2]</a:t>
            </a:r>
            <a:endParaRPr lang="en-US" sz="1200" dirty="0">
              <a:solidFill>
                <a:schemeClr val="tx1">
                  <a:alpha val="71000"/>
                </a:schemeClr>
              </a:solidFill>
              <a:latin typeface="K2D" panose="020B0604020202020204" charset="-34"/>
              <a:cs typeface="K2D" panose="020B0604020202020204" charset="-34"/>
            </a:endParaRPr>
          </a:p>
        </p:txBody>
      </p:sp>
      <p:sp>
        <p:nvSpPr>
          <p:cNvPr id="19" name="TextBox 18">
            <a:extLst>
              <a:ext uri="{FF2B5EF4-FFF2-40B4-BE49-F238E27FC236}">
                <a16:creationId xmlns:a16="http://schemas.microsoft.com/office/drawing/2014/main" id="{EB23CE40-8698-2852-F34A-B5B0E6DDAECB}"/>
              </a:ext>
            </a:extLst>
          </p:cNvPr>
          <p:cNvSpPr txBox="1"/>
          <p:nvPr/>
        </p:nvSpPr>
        <p:spPr>
          <a:xfrm>
            <a:off x="515454" y="5906016"/>
            <a:ext cx="10207690" cy="461665"/>
          </a:xfrm>
          <a:prstGeom prst="rect">
            <a:avLst/>
          </a:prstGeom>
          <a:noFill/>
        </p:spPr>
        <p:txBody>
          <a:bodyPr wrap="square" rtlCol="0">
            <a:spAutoFit/>
          </a:bodyPr>
          <a:lstStyle/>
          <a:p>
            <a:r>
              <a:rPr lang="en-US" sz="1200">
                <a:solidFill>
                  <a:schemeClr val="tx1">
                    <a:alpha val="71000"/>
                  </a:schemeClr>
                </a:solidFill>
                <a:latin typeface="K2D" panose="020B0604020202020204" charset="-34"/>
                <a:cs typeface="K2D" panose="020B0604020202020204" charset="-34"/>
              </a:rPr>
              <a:t>[1] </a:t>
            </a:r>
            <a:r>
              <a:rPr lang="en-US" sz="1200">
                <a:latin typeface="K2D" panose="020B0604020202020204" charset="-34"/>
                <a:cs typeface="K2D" panose="020B0604020202020204" charset="-34"/>
                <a:hlinkClick r:id="rId5"/>
              </a:rPr>
              <a:t>Vaccination Machines (pharmaq.com)</a:t>
            </a:r>
            <a:endParaRPr lang="en-US" sz="1200">
              <a:latin typeface="K2D" panose="020B0604020202020204" charset="-34"/>
              <a:cs typeface="K2D" panose="020B0604020202020204" charset="-34"/>
            </a:endParaRPr>
          </a:p>
          <a:p>
            <a:r>
              <a:rPr lang="en-US" sz="1200">
                <a:solidFill>
                  <a:schemeClr val="tx1">
                    <a:alpha val="71000"/>
                  </a:schemeClr>
                </a:solidFill>
                <a:latin typeface="K2D" panose="020B0604020202020204" charset="-34"/>
                <a:cs typeface="K2D" panose="020B0604020202020204" charset="-34"/>
              </a:rPr>
              <a:t>[2] </a:t>
            </a:r>
            <a:r>
              <a:rPr lang="en-US" sz="1200">
                <a:latin typeface="K2D" panose="020B0604020202020204" charset="-34"/>
                <a:cs typeface="K2D" panose="020B0604020202020204" charset="-34"/>
                <a:hlinkClick r:id="rId6"/>
              </a:rPr>
              <a:t>Maskon automated vaccination machine for farmed fish (businessnorway.com)</a:t>
            </a:r>
            <a:endParaRPr lang="en-US" sz="1200" dirty="0">
              <a:solidFill>
                <a:schemeClr val="tx1">
                  <a:alpha val="71000"/>
                </a:schemeClr>
              </a:solidFill>
              <a:latin typeface="K2D" panose="020B0604020202020204" charset="-34"/>
              <a:cs typeface="K2D" panose="020B0604020202020204" charset="-34"/>
            </a:endParaRPr>
          </a:p>
        </p:txBody>
      </p:sp>
      <p:sp>
        <p:nvSpPr>
          <p:cNvPr id="20" name="TextBox 19">
            <a:extLst>
              <a:ext uri="{FF2B5EF4-FFF2-40B4-BE49-F238E27FC236}">
                <a16:creationId xmlns:a16="http://schemas.microsoft.com/office/drawing/2014/main" id="{3FA21E05-E649-5099-D013-E978F52510E6}"/>
              </a:ext>
            </a:extLst>
          </p:cNvPr>
          <p:cNvSpPr txBox="1"/>
          <p:nvPr/>
        </p:nvSpPr>
        <p:spPr>
          <a:xfrm>
            <a:off x="984257" y="2403709"/>
            <a:ext cx="4657173" cy="3139321"/>
          </a:xfrm>
          <a:prstGeom prst="rect">
            <a:avLst/>
          </a:prstGeom>
          <a:noFill/>
        </p:spPr>
        <p:txBody>
          <a:bodyPr wrap="square" rtlCol="0">
            <a:spAutoFit/>
          </a:bodyPr>
          <a:lstStyle/>
          <a:p>
            <a:r>
              <a:rPr lang="en-US" sz="2200">
                <a:solidFill>
                  <a:schemeClr val="tx1">
                    <a:lumMod val="75000"/>
                    <a:lumOff val="25000"/>
                  </a:schemeClr>
                </a:solidFill>
                <a:latin typeface="K2D" panose="020B0604020202020204" charset="-34"/>
                <a:cs typeface="K2D" panose="020B0604020202020204" charset="-34"/>
              </a:rPr>
              <a:t>Do nhu cầu tự động hóa việc tiêm vắc-xin nên cần thiết kế hệ thống tiêm vắc-xin cho cá tra với các yêu cầu:</a:t>
            </a:r>
          </a:p>
          <a:p>
            <a:pPr marL="342900" indent="-342900">
              <a:buFont typeface="Arial" panose="020B0604020202020204" pitchFamily="34" charset="0"/>
              <a:buChar char="•"/>
            </a:pPr>
            <a:r>
              <a:rPr lang="en-US" sz="2200">
                <a:solidFill>
                  <a:schemeClr val="tx1">
                    <a:lumMod val="75000"/>
                    <a:lumOff val="25000"/>
                  </a:schemeClr>
                </a:solidFill>
                <a:latin typeface="K2D" panose="020B0604020202020204" charset="-34"/>
                <a:cs typeface="K2D" panose="020B0604020202020204" charset="-34"/>
              </a:rPr>
              <a:t>Xác định được vị trí tiêm.</a:t>
            </a:r>
          </a:p>
          <a:p>
            <a:pPr marL="342900" indent="-342900">
              <a:buFont typeface="Arial" panose="020B0604020202020204" pitchFamily="34" charset="0"/>
              <a:buChar char="•"/>
            </a:pPr>
            <a:r>
              <a:rPr lang="en-US" sz="2200">
                <a:solidFill>
                  <a:schemeClr val="tx1">
                    <a:lumMod val="75000"/>
                    <a:lumOff val="25000"/>
                  </a:schemeClr>
                </a:solidFill>
                <a:latin typeface="K2D" panose="020B0604020202020204" charset="-34"/>
                <a:cs typeface="K2D" panose="020B0604020202020204" charset="-34"/>
              </a:rPr>
              <a:t>Tiêm lượng thuốc phù hợp.</a:t>
            </a:r>
          </a:p>
          <a:p>
            <a:pPr marL="342900" indent="-342900">
              <a:buFont typeface="Arial" panose="020B0604020202020204" pitchFamily="34" charset="0"/>
              <a:buChar char="•"/>
            </a:pPr>
            <a:r>
              <a:rPr lang="en-US" sz="2200">
                <a:solidFill>
                  <a:schemeClr val="tx1">
                    <a:lumMod val="75000"/>
                    <a:lumOff val="25000"/>
                  </a:schemeClr>
                </a:solidFill>
                <a:latin typeface="K2D" panose="020B0604020202020204" charset="-34"/>
                <a:cs typeface="K2D" panose="020B0604020202020204" charset="-34"/>
              </a:rPr>
              <a:t>Độ sâu của mũi qua thành bụng cá phải phù hợp.</a:t>
            </a:r>
          </a:p>
          <a:p>
            <a:endParaRPr lang="en-US" sz="2200" dirty="0">
              <a:solidFill>
                <a:schemeClr val="tx1">
                  <a:lumMod val="75000"/>
                  <a:lumOff val="25000"/>
                </a:schemeClr>
              </a:solidFill>
              <a:latin typeface="K2D" panose="020B0604020202020204" charset="-34"/>
              <a:cs typeface="K2D" panose="020B0604020202020204" charset="-3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510454"/>
            <a:ext cx="4927598" cy="3285066"/>
          </a:xfrm>
          <a:prstGeom prst="rect">
            <a:avLst/>
          </a:prstGeom>
        </p:spPr>
      </p:pic>
      <p:pic>
        <p:nvPicPr>
          <p:cNvPr id="3" name="Picture 2" descr="A metal ladder with a handrail&#10;&#10;Description automatically generated with medium confidence">
            <a:extLst>
              <a:ext uri="{FF2B5EF4-FFF2-40B4-BE49-F238E27FC236}">
                <a16:creationId xmlns:a16="http://schemas.microsoft.com/office/drawing/2014/main" id="{29F8EF86-6B20-C120-CFF4-7B8C2393437F}"/>
              </a:ext>
            </a:extLst>
          </p:cNvPr>
          <p:cNvPicPr>
            <a:picLocks noChangeAspect="1"/>
          </p:cNvPicPr>
          <p:nvPr/>
        </p:nvPicPr>
        <p:blipFill>
          <a:blip r:embed="rId3"/>
          <a:stretch>
            <a:fillRect/>
          </a:stretch>
        </p:blipFill>
        <p:spPr>
          <a:xfrm>
            <a:off x="3343889" y="801866"/>
            <a:ext cx="7442299" cy="4964189"/>
          </a:xfrm>
          <a:prstGeom prst="rect">
            <a:avLst/>
          </a:prstGeom>
        </p:spPr>
      </p:pic>
      <p:sp>
        <p:nvSpPr>
          <p:cNvPr id="7" name="Rectangle 6"/>
          <p:cNvSpPr/>
          <p:nvPr/>
        </p:nvSpPr>
        <p:spPr>
          <a:xfrm>
            <a:off x="279400" y="1510454"/>
            <a:ext cx="2824480" cy="3241040"/>
          </a:xfrm>
          <a:prstGeom prst="rect">
            <a:avLst/>
          </a:prstGeom>
          <a:noFill/>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8" name="Rectangle 7"/>
          <p:cNvSpPr/>
          <p:nvPr/>
        </p:nvSpPr>
        <p:spPr>
          <a:xfrm>
            <a:off x="4836158" y="944880"/>
            <a:ext cx="975360" cy="1584960"/>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10" name="Elbow Connector 9"/>
          <p:cNvCxnSpPr>
            <a:stCxn id="8" idx="1"/>
            <a:endCxn id="7" idx="3"/>
          </p:cNvCxnSpPr>
          <p:nvPr/>
        </p:nvCxnSpPr>
        <p:spPr>
          <a:xfrm rot="10800000" flipV="1">
            <a:off x="3103880" y="1737360"/>
            <a:ext cx="1732278" cy="1393614"/>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AEA3A36A-6E91-6232-DC8B-32018B8E4660}"/>
              </a:ext>
            </a:extLst>
          </p:cNvPr>
          <p:cNvSpPr txBox="1">
            <a:spLocks/>
          </p:cNvSpPr>
          <p:nvPr/>
        </p:nvSpPr>
        <p:spPr>
          <a:xfrm>
            <a:off x="441250" y="20350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cs typeface="K2D" panose="020B0604020202020204" charset="-34"/>
                <a:sym typeface="K2D"/>
              </a:rPr>
              <a:t>THAY ĐỔI GÓC NGHIÊNG</a:t>
            </a:r>
            <a:endPar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endParaRPr>
          </a:p>
        </p:txBody>
      </p:sp>
    </p:spTree>
    <p:extLst>
      <p:ext uri="{BB962C8B-B14F-4D97-AF65-F5344CB8AC3E}">
        <p14:creationId xmlns:p14="http://schemas.microsoft.com/office/powerpoint/2010/main" val="2691707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8069" y="5968070"/>
            <a:ext cx="4161713"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200" b="0" i="0" u="none" strike="noStrike" kern="0" cap="none" spc="0" normalizeH="0" baseline="0" noProof="0" dirty="0">
                <a:ln>
                  <a:noFill/>
                </a:ln>
                <a:solidFill>
                  <a:srgbClr val="000000"/>
                </a:solidFill>
                <a:effectLst/>
                <a:uLnTx/>
                <a:uFillTx/>
                <a:latin typeface="Arial"/>
                <a:cs typeface="Arial"/>
                <a:sym typeface="Arial"/>
                <a:hlinkClick r:id="rId2"/>
              </a:rPr>
              <a:t>[1] 21_4419_00_x.pdf (wto.org)</a:t>
            </a:r>
            <a:endParaRPr kumimoji="0" lang="en-GB" sz="1200" b="0" i="0" u="none" strike="noStrike" kern="0" cap="none" spc="0" normalizeH="0" baseline="0" noProof="0" dirty="0">
              <a:ln>
                <a:noFill/>
              </a:ln>
              <a:solidFill>
                <a:srgbClr val="000000"/>
              </a:solidFill>
              <a:effectLst/>
              <a:uLnTx/>
              <a:uFillTx/>
              <a:latin typeface="Arial"/>
              <a:cs typeface="Arial"/>
              <a:sym typeface="Arial"/>
            </a:endParaRPr>
          </a:p>
        </p:txBody>
      </p:sp>
      <p:pic>
        <p:nvPicPr>
          <p:cNvPr id="9" name="Picture 8"/>
          <p:cNvPicPr>
            <a:picLocks noChangeAspect="1"/>
          </p:cNvPicPr>
          <p:nvPr/>
        </p:nvPicPr>
        <p:blipFill>
          <a:blip r:embed="rId3"/>
          <a:stretch>
            <a:fillRect/>
          </a:stretch>
        </p:blipFill>
        <p:spPr>
          <a:xfrm>
            <a:off x="4882098" y="885343"/>
            <a:ext cx="6769475" cy="4209171"/>
          </a:xfrm>
          <a:prstGeom prst="rect">
            <a:avLst/>
          </a:prstGeom>
        </p:spPr>
      </p:pic>
      <p:sp>
        <p:nvSpPr>
          <p:cNvPr id="10" name="TextBox 9"/>
          <p:cNvSpPr txBox="1"/>
          <p:nvPr/>
        </p:nvSpPr>
        <p:spPr>
          <a:xfrm>
            <a:off x="378069" y="1327638"/>
            <a:ext cx="4504030" cy="246221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Đối tượng tiêm là cá tra giống lớn theo tiêu chuẩn của nhà sản </a:t>
            </a:r>
            <a:r>
              <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xuất vắc-xin. </a:t>
            </a:r>
            <a:endPar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Theo bản yêu cầu kỹ thuật đối với cá </a:t>
            </a:r>
            <a:r>
              <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tra giống </a:t>
            </a:r>
            <a:r>
              <a:rPr kumimoji="0" lang="en-GB" sz="1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[1] </a:t>
            </a:r>
            <a:r>
              <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ta </a:t>
            </a:r>
            <a:r>
              <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thấy cá tra giống lớn là từ 10-30g, chiều dài là </a:t>
            </a:r>
            <a:r>
              <a:rPr kumimoji="0" lang="en-GB" sz="2200" b="0" i="0" u="none" strike="noStrike" kern="0" cap="none" spc="0" normalizeH="0" baseline="0" noProof="0">
                <a:ln>
                  <a:noFill/>
                </a:ln>
                <a:solidFill>
                  <a:srgbClr val="000000"/>
                </a:solidFill>
                <a:effectLst/>
                <a:uLnTx/>
                <a:uFillTx/>
                <a:latin typeface="K2D" panose="020B0604020202020204" charset="-34"/>
                <a:cs typeface="K2D" panose="020B0604020202020204" charset="-34"/>
                <a:sym typeface="Arial"/>
              </a:rPr>
              <a:t>từ 15-20cm.</a:t>
            </a:r>
            <a:endParaRPr kumimoji="0" lang="en-GB"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endParaRPr>
          </a:p>
        </p:txBody>
      </p:sp>
      <p:sp>
        <p:nvSpPr>
          <p:cNvPr id="2" name="Title 1">
            <a:extLst>
              <a:ext uri="{FF2B5EF4-FFF2-40B4-BE49-F238E27FC236}">
                <a16:creationId xmlns:a16="http://schemas.microsoft.com/office/drawing/2014/main" id="{B8C85656-1CEE-2E65-2387-C7186486AC4E}"/>
              </a:ext>
            </a:extLst>
          </p:cNvPr>
          <p:cNvSpPr txBox="1">
            <a:spLocks/>
          </p:cNvSpPr>
          <p:nvPr/>
        </p:nvSpPr>
        <p:spPr>
          <a:xfrm>
            <a:off x="441250" y="20350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cs typeface="K2D" panose="020B0604020202020204" charset="-34"/>
                <a:sym typeface="K2D"/>
              </a:rPr>
              <a:t>TIÊU CHUẨN VỀ CÁ TRA GIỐNG</a:t>
            </a:r>
            <a:endPar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endParaRPr>
          </a:p>
        </p:txBody>
      </p:sp>
    </p:spTree>
    <p:extLst>
      <p:ext uri="{BB962C8B-B14F-4D97-AF65-F5344CB8AC3E}">
        <p14:creationId xmlns:p14="http://schemas.microsoft.com/office/powerpoint/2010/main" val="810354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B3977EC-4063-4445-6245-997954172F1D}"/>
              </a:ext>
            </a:extLst>
          </p:cNvPr>
          <p:cNvGrpSpPr/>
          <p:nvPr/>
        </p:nvGrpSpPr>
        <p:grpSpPr>
          <a:xfrm>
            <a:off x="591452" y="2801982"/>
            <a:ext cx="2400789" cy="2031511"/>
            <a:chOff x="1441938" y="3085612"/>
            <a:chExt cx="2400789" cy="2031511"/>
          </a:xfrm>
        </p:grpSpPr>
        <p:sp>
          <p:nvSpPr>
            <p:cNvPr id="7" name="Rounded Rectangle 5">
              <a:extLst>
                <a:ext uri="{FF2B5EF4-FFF2-40B4-BE49-F238E27FC236}">
                  <a16:creationId xmlns:a16="http://schemas.microsoft.com/office/drawing/2014/main" id="{7981DA9B-4C63-BACA-7DA5-339CE60A5ACB}"/>
                </a:ext>
              </a:extLst>
            </p:cNvPr>
            <p:cNvSpPr/>
            <p:nvPr/>
          </p:nvSpPr>
          <p:spPr>
            <a:xfrm>
              <a:off x="1441938" y="3358662"/>
              <a:ext cx="2127739" cy="1758461"/>
            </a:xfrm>
            <a:prstGeom prst="roundRect">
              <a:avLst/>
            </a:prstGeom>
            <a:solidFill>
              <a:schemeClr val="bg1">
                <a:alpha val="25000"/>
              </a:schemeClr>
            </a:solidFill>
            <a:ln w="76200">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a:solidFill>
                    <a:schemeClr val="tx1">
                      <a:alpha val="90000"/>
                    </a:schemeClr>
                  </a:solidFill>
                  <a:latin typeface="K2D" panose="020B0604020202020204" charset="-34"/>
                </a:rPr>
                <a:t>CƠ SỞ </a:t>
              </a:r>
            </a:p>
            <a:p>
              <a:pPr algn="ctr"/>
              <a:r>
                <a:rPr lang="en-US" sz="2800" b="1">
                  <a:solidFill>
                    <a:schemeClr val="tx1">
                      <a:alpha val="90000"/>
                    </a:schemeClr>
                  </a:solidFill>
                  <a:latin typeface="K2D" panose="020B0604020202020204" charset="-34"/>
                </a:rPr>
                <a:t>LÝ THUYẾT</a:t>
              </a:r>
              <a:endParaRPr lang="en-US" sz="2800" b="1" dirty="0">
                <a:solidFill>
                  <a:schemeClr val="tx1">
                    <a:alpha val="90000"/>
                  </a:schemeClr>
                </a:solidFill>
                <a:latin typeface="K2D" panose="020B0604020202020204" charset="-34"/>
              </a:endParaRPr>
            </a:p>
          </p:txBody>
        </p:sp>
        <p:sp>
          <p:nvSpPr>
            <p:cNvPr id="8" name="Oval 7">
              <a:extLst>
                <a:ext uri="{FF2B5EF4-FFF2-40B4-BE49-F238E27FC236}">
                  <a16:creationId xmlns:a16="http://schemas.microsoft.com/office/drawing/2014/main" id="{17C4D50A-60BA-C97A-A21B-9DF8A096D9A8}"/>
                </a:ext>
              </a:extLst>
            </p:cNvPr>
            <p:cNvSpPr/>
            <p:nvPr/>
          </p:nvSpPr>
          <p:spPr>
            <a:xfrm>
              <a:off x="3296627" y="3085612"/>
              <a:ext cx="546100" cy="546100"/>
            </a:xfrm>
            <a:prstGeom prst="ellipse">
              <a:avLst/>
            </a:prstGeom>
            <a:solidFill>
              <a:schemeClr val="dk1">
                <a:alpha val="90000"/>
              </a:schemeClr>
            </a:solidFill>
            <a:ln>
              <a:solidFill>
                <a:schemeClr val="bg1">
                  <a:alpha val="51000"/>
                </a:schemeClr>
              </a:solidFill>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b="1">
                  <a:latin typeface="K2D" panose="020B0604020202020204" charset="-34"/>
                </a:rPr>
                <a:t>2.1</a:t>
              </a:r>
              <a:endParaRPr lang="en-US" b="1" dirty="0">
                <a:latin typeface="K2D" panose="020B0604020202020204" charset="-34"/>
              </a:endParaRPr>
            </a:p>
          </p:txBody>
        </p:sp>
      </p:grpSp>
      <p:grpSp>
        <p:nvGrpSpPr>
          <p:cNvPr id="9" name="Group 8">
            <a:extLst>
              <a:ext uri="{FF2B5EF4-FFF2-40B4-BE49-F238E27FC236}">
                <a16:creationId xmlns:a16="http://schemas.microsoft.com/office/drawing/2014/main" id="{62153BD6-4DFD-40D7-0B6D-769A77BE0569}"/>
              </a:ext>
            </a:extLst>
          </p:cNvPr>
          <p:cNvGrpSpPr/>
          <p:nvPr/>
        </p:nvGrpSpPr>
        <p:grpSpPr>
          <a:xfrm>
            <a:off x="6513590" y="2801982"/>
            <a:ext cx="2400789" cy="2031511"/>
            <a:chOff x="1441938" y="3085612"/>
            <a:chExt cx="2400789" cy="2031511"/>
          </a:xfrm>
        </p:grpSpPr>
        <p:sp>
          <p:nvSpPr>
            <p:cNvPr id="10" name="Rounded Rectangle 11">
              <a:extLst>
                <a:ext uri="{FF2B5EF4-FFF2-40B4-BE49-F238E27FC236}">
                  <a16:creationId xmlns:a16="http://schemas.microsoft.com/office/drawing/2014/main" id="{C7371CE9-19F4-D952-5E93-73F27624BDD5}"/>
                </a:ext>
              </a:extLst>
            </p:cNvPr>
            <p:cNvSpPr/>
            <p:nvPr/>
          </p:nvSpPr>
          <p:spPr>
            <a:xfrm>
              <a:off x="1441938" y="3358662"/>
              <a:ext cx="2127739" cy="1758461"/>
            </a:xfrm>
            <a:prstGeom prst="roundRect">
              <a:avLst/>
            </a:prstGeom>
            <a:solidFill>
              <a:schemeClr val="bg1">
                <a:alpha val="25000"/>
              </a:schemeClr>
            </a:solidFill>
            <a:ln w="76200">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tx1">
                      <a:alpha val="90000"/>
                    </a:schemeClr>
                  </a:solidFill>
                  <a:latin typeface="K2D" panose="020B0604020202020204" charset="-34"/>
                </a:rPr>
                <a:t>ĐIỆN TỬ</a:t>
              </a:r>
            </a:p>
          </p:txBody>
        </p:sp>
        <p:sp>
          <p:nvSpPr>
            <p:cNvPr id="11" name="Oval 10">
              <a:extLst>
                <a:ext uri="{FF2B5EF4-FFF2-40B4-BE49-F238E27FC236}">
                  <a16:creationId xmlns:a16="http://schemas.microsoft.com/office/drawing/2014/main" id="{E52F50A6-1F25-960E-F6B1-AB18903D2C67}"/>
                </a:ext>
              </a:extLst>
            </p:cNvPr>
            <p:cNvSpPr/>
            <p:nvPr/>
          </p:nvSpPr>
          <p:spPr>
            <a:xfrm>
              <a:off x="3296627" y="3085612"/>
              <a:ext cx="546100" cy="546100"/>
            </a:xfrm>
            <a:prstGeom prst="ellipse">
              <a:avLst/>
            </a:prstGeom>
            <a:solidFill>
              <a:schemeClr val="dk1">
                <a:alpha val="90000"/>
              </a:schemeClr>
            </a:solidFill>
            <a:ln>
              <a:solidFill>
                <a:schemeClr val="bg1">
                  <a:alpha val="51000"/>
                </a:schemeClr>
              </a:solidFill>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b="1">
                  <a:latin typeface="K2D" panose="020B0604020202020204" charset="-34"/>
                </a:rPr>
                <a:t>2.3</a:t>
              </a:r>
              <a:endParaRPr lang="en-US" b="1" dirty="0">
                <a:latin typeface="K2D" panose="020B0604020202020204" charset="-34"/>
              </a:endParaRPr>
            </a:p>
          </p:txBody>
        </p:sp>
      </p:grpSp>
      <p:grpSp>
        <p:nvGrpSpPr>
          <p:cNvPr id="12" name="Group 11">
            <a:extLst>
              <a:ext uri="{FF2B5EF4-FFF2-40B4-BE49-F238E27FC236}">
                <a16:creationId xmlns:a16="http://schemas.microsoft.com/office/drawing/2014/main" id="{5122E4A2-059D-0400-B7CB-A5376311D473}"/>
              </a:ext>
            </a:extLst>
          </p:cNvPr>
          <p:cNvGrpSpPr/>
          <p:nvPr/>
        </p:nvGrpSpPr>
        <p:grpSpPr>
          <a:xfrm>
            <a:off x="9474659" y="2801982"/>
            <a:ext cx="2400789" cy="2031511"/>
            <a:chOff x="1441938" y="3085612"/>
            <a:chExt cx="2400789" cy="2031511"/>
          </a:xfrm>
        </p:grpSpPr>
        <p:sp>
          <p:nvSpPr>
            <p:cNvPr id="13" name="Rounded Rectangle 14">
              <a:extLst>
                <a:ext uri="{FF2B5EF4-FFF2-40B4-BE49-F238E27FC236}">
                  <a16:creationId xmlns:a16="http://schemas.microsoft.com/office/drawing/2014/main" id="{ADF00935-E4D3-1BB9-623B-3C30FD022347}"/>
                </a:ext>
              </a:extLst>
            </p:cNvPr>
            <p:cNvSpPr/>
            <p:nvPr/>
          </p:nvSpPr>
          <p:spPr>
            <a:xfrm>
              <a:off x="1441938" y="3358662"/>
              <a:ext cx="2127739" cy="1758461"/>
            </a:xfrm>
            <a:prstGeom prst="roundRect">
              <a:avLst/>
            </a:prstGeom>
            <a:solidFill>
              <a:schemeClr val="bg1">
                <a:alpha val="25000"/>
              </a:schemeClr>
            </a:solidFill>
            <a:ln w="76200">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tx1">
                      <a:alpha val="90000"/>
                    </a:schemeClr>
                  </a:solidFill>
                  <a:latin typeface="K2D" panose="020B0604020202020204" charset="-34"/>
                </a:rPr>
                <a:t>PHẦN MỀM</a:t>
              </a:r>
            </a:p>
          </p:txBody>
        </p:sp>
        <p:sp>
          <p:nvSpPr>
            <p:cNvPr id="14" name="Oval 13">
              <a:extLst>
                <a:ext uri="{FF2B5EF4-FFF2-40B4-BE49-F238E27FC236}">
                  <a16:creationId xmlns:a16="http://schemas.microsoft.com/office/drawing/2014/main" id="{02088BAA-4E32-2271-86CF-30D300EAFEA0}"/>
                </a:ext>
              </a:extLst>
            </p:cNvPr>
            <p:cNvSpPr/>
            <p:nvPr/>
          </p:nvSpPr>
          <p:spPr>
            <a:xfrm>
              <a:off x="3296627" y="3085612"/>
              <a:ext cx="546100" cy="546100"/>
            </a:xfrm>
            <a:prstGeom prst="ellipse">
              <a:avLst/>
            </a:prstGeom>
            <a:solidFill>
              <a:schemeClr val="dk1">
                <a:alpha val="90000"/>
              </a:schemeClr>
            </a:solidFill>
            <a:ln>
              <a:solidFill>
                <a:schemeClr val="bg1">
                  <a:alpha val="51000"/>
                </a:schemeClr>
              </a:solidFill>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b="1">
                  <a:latin typeface="K2D" panose="020B0604020202020204" charset="-34"/>
                </a:rPr>
                <a:t>2.4</a:t>
              </a:r>
              <a:endParaRPr lang="en-US" b="1" dirty="0">
                <a:latin typeface="K2D" panose="020B0604020202020204" charset="-34"/>
              </a:endParaRPr>
            </a:p>
          </p:txBody>
        </p:sp>
      </p:grpSp>
      <p:sp>
        <p:nvSpPr>
          <p:cNvPr id="15" name="Title 1">
            <a:extLst>
              <a:ext uri="{FF2B5EF4-FFF2-40B4-BE49-F238E27FC236}">
                <a16:creationId xmlns:a16="http://schemas.microsoft.com/office/drawing/2014/main" id="{C02978BA-9EF6-627C-32FF-BDEF4B88E510}"/>
              </a:ext>
            </a:extLst>
          </p:cNvPr>
          <p:cNvSpPr txBox="1">
            <a:spLocks/>
          </p:cNvSpPr>
          <p:nvPr/>
        </p:nvSpPr>
        <p:spPr>
          <a:xfrm>
            <a:off x="1607576" y="502080"/>
            <a:ext cx="10515600" cy="64704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K2D" panose="020B0604020202020204" charset="-34"/>
                <a:cs typeface="K2D" panose="020B0604020202020204" charset="-34"/>
              </a:rPr>
              <a:t>THIẾT KẾ HỆ THỐNG</a:t>
            </a:r>
          </a:p>
        </p:txBody>
      </p:sp>
      <p:sp>
        <p:nvSpPr>
          <p:cNvPr id="16" name="Oval 15">
            <a:extLst>
              <a:ext uri="{FF2B5EF4-FFF2-40B4-BE49-F238E27FC236}">
                <a16:creationId xmlns:a16="http://schemas.microsoft.com/office/drawing/2014/main" id="{621A43D8-0BF5-0A7B-47BD-554FC30F665A}"/>
              </a:ext>
            </a:extLst>
          </p:cNvPr>
          <p:cNvSpPr/>
          <p:nvPr/>
        </p:nvSpPr>
        <p:spPr>
          <a:xfrm>
            <a:off x="591452" y="493282"/>
            <a:ext cx="785612" cy="785612"/>
          </a:xfrm>
          <a:prstGeom prst="ellipse">
            <a:avLst/>
          </a:prstGeom>
          <a:solidFill>
            <a:schemeClr val="bg1">
              <a:alpha val="50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1">
                    <a:lumMod val="50000"/>
                  </a:schemeClr>
                </a:solidFill>
                <a:latin typeface="K2D" panose="020B0604020202020204" charset="-34"/>
              </a:rPr>
              <a:t>2</a:t>
            </a:r>
            <a:endParaRPr lang="en-US" b="1" dirty="0">
              <a:solidFill>
                <a:schemeClr val="accent1">
                  <a:lumMod val="50000"/>
                </a:schemeClr>
              </a:solidFill>
              <a:latin typeface="K2D" panose="020B0604020202020204" charset="-34"/>
            </a:endParaRPr>
          </a:p>
        </p:txBody>
      </p:sp>
      <p:grpSp>
        <p:nvGrpSpPr>
          <p:cNvPr id="2" name="Group 1">
            <a:extLst>
              <a:ext uri="{FF2B5EF4-FFF2-40B4-BE49-F238E27FC236}">
                <a16:creationId xmlns:a16="http://schemas.microsoft.com/office/drawing/2014/main" id="{BC8C5C1F-7119-028F-AC9B-4BFC00C5DEC9}"/>
              </a:ext>
            </a:extLst>
          </p:cNvPr>
          <p:cNvGrpSpPr/>
          <p:nvPr/>
        </p:nvGrpSpPr>
        <p:grpSpPr>
          <a:xfrm>
            <a:off x="3552521" y="2801982"/>
            <a:ext cx="2400789" cy="2031511"/>
            <a:chOff x="1441938" y="3085612"/>
            <a:chExt cx="2400789" cy="2031511"/>
          </a:xfrm>
        </p:grpSpPr>
        <p:sp>
          <p:nvSpPr>
            <p:cNvPr id="3" name="Rounded Rectangle 5">
              <a:extLst>
                <a:ext uri="{FF2B5EF4-FFF2-40B4-BE49-F238E27FC236}">
                  <a16:creationId xmlns:a16="http://schemas.microsoft.com/office/drawing/2014/main" id="{05FB9DFC-F29F-76C2-3F91-F164C1DC079E}"/>
                </a:ext>
              </a:extLst>
            </p:cNvPr>
            <p:cNvSpPr/>
            <p:nvPr/>
          </p:nvSpPr>
          <p:spPr>
            <a:xfrm>
              <a:off x="1441938" y="3358662"/>
              <a:ext cx="2127739" cy="1758461"/>
            </a:xfrm>
            <a:prstGeom prst="roundRect">
              <a:avLst/>
            </a:prstGeom>
            <a:solidFill>
              <a:schemeClr val="bg1">
                <a:alpha val="25000"/>
              </a:schemeClr>
            </a:solidFill>
            <a:ln w="76200">
              <a:solidFill>
                <a:schemeClr val="tx1">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800" b="1" dirty="0">
                  <a:solidFill>
                    <a:schemeClr val="tx1">
                      <a:alpha val="90000"/>
                    </a:schemeClr>
                  </a:solidFill>
                  <a:latin typeface="K2D" panose="020B0604020202020204" charset="-34"/>
                </a:rPr>
                <a:t>CƠ KHÍ</a:t>
              </a:r>
            </a:p>
          </p:txBody>
        </p:sp>
        <p:sp>
          <p:nvSpPr>
            <p:cNvPr id="4" name="Oval 3">
              <a:extLst>
                <a:ext uri="{FF2B5EF4-FFF2-40B4-BE49-F238E27FC236}">
                  <a16:creationId xmlns:a16="http://schemas.microsoft.com/office/drawing/2014/main" id="{01AAA1BA-540E-A468-1920-E5A9E4DD7F5B}"/>
                </a:ext>
              </a:extLst>
            </p:cNvPr>
            <p:cNvSpPr/>
            <p:nvPr/>
          </p:nvSpPr>
          <p:spPr>
            <a:xfrm>
              <a:off x="3296627" y="3085612"/>
              <a:ext cx="546100" cy="546100"/>
            </a:xfrm>
            <a:prstGeom prst="ellipse">
              <a:avLst/>
            </a:prstGeom>
            <a:solidFill>
              <a:schemeClr val="dk1">
                <a:alpha val="90000"/>
              </a:schemeClr>
            </a:solidFill>
            <a:ln>
              <a:solidFill>
                <a:schemeClr val="bg1">
                  <a:alpha val="51000"/>
                </a:schemeClr>
              </a:solidFill>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b="1">
                  <a:latin typeface="K2D" panose="020B0604020202020204" charset="-34"/>
                </a:rPr>
                <a:t>2.2</a:t>
              </a:r>
              <a:endParaRPr lang="en-US" b="1" dirty="0">
                <a:latin typeface="K2D" panose="020B0604020202020204" charset="-34"/>
              </a:endParaRPr>
            </a:p>
          </p:txBody>
        </p:sp>
      </p:grpSp>
    </p:spTree>
    <p:extLst>
      <p:ext uri="{BB962C8B-B14F-4D97-AF65-F5344CB8AC3E}">
        <p14:creationId xmlns:p14="http://schemas.microsoft.com/office/powerpoint/2010/main" val="3791759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DADE895-7776-6A75-60B9-72CC21E29A87}"/>
              </a:ext>
            </a:extLst>
          </p:cNvPr>
          <p:cNvSpPr txBox="1">
            <a:spLocks/>
          </p:cNvSpPr>
          <p:nvPr/>
        </p:nvSpPr>
        <p:spPr>
          <a:xfrm>
            <a:off x="1676400" y="38110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solidFill>
                  <a:schemeClr val="accent1">
                    <a:lumMod val="50000"/>
                  </a:schemeClr>
                </a:solidFill>
                <a:latin typeface="K2D" panose="020B0604020202020204" charset="-34"/>
                <a:cs typeface="K2D" panose="020B0604020202020204" charset="-34"/>
              </a:rPr>
              <a:t>CƠ KHÍ</a:t>
            </a:r>
          </a:p>
        </p:txBody>
      </p:sp>
      <p:sp>
        <p:nvSpPr>
          <p:cNvPr id="10" name="Oval 9">
            <a:extLst>
              <a:ext uri="{FF2B5EF4-FFF2-40B4-BE49-F238E27FC236}">
                <a16:creationId xmlns:a16="http://schemas.microsoft.com/office/drawing/2014/main" id="{5F69AA14-41A8-62CE-8EAF-5F1D7381E483}"/>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3200" b="1">
                <a:solidFill>
                  <a:schemeClr val="accent1">
                    <a:lumMod val="50000"/>
                  </a:schemeClr>
                </a:solidFill>
                <a:latin typeface="K2D" panose="020B0604020202020204" charset="-34"/>
              </a:rPr>
              <a:t>2.2</a:t>
            </a:r>
            <a:endParaRPr lang="en-US" b="1" dirty="0">
              <a:solidFill>
                <a:schemeClr val="accent1">
                  <a:lumMod val="50000"/>
                </a:schemeClr>
              </a:solidFill>
              <a:latin typeface="K2D" panose="020B0604020202020204" charset="-34"/>
            </a:endParaRPr>
          </a:p>
        </p:txBody>
      </p:sp>
      <p:sp>
        <p:nvSpPr>
          <p:cNvPr id="3" name="TextBox 2">
            <a:extLst>
              <a:ext uri="{FF2B5EF4-FFF2-40B4-BE49-F238E27FC236}">
                <a16:creationId xmlns:a16="http://schemas.microsoft.com/office/drawing/2014/main" id="{3D05DE58-66FF-FB2D-14FA-63C13B135880}"/>
              </a:ext>
            </a:extLst>
          </p:cNvPr>
          <p:cNvSpPr txBox="1"/>
          <p:nvPr/>
        </p:nvSpPr>
        <p:spPr>
          <a:xfrm>
            <a:off x="1676400" y="976729"/>
            <a:ext cx="5106955" cy="461665"/>
          </a:xfrm>
          <a:prstGeom prst="rect">
            <a:avLst/>
          </a:prstGeom>
          <a:noFill/>
        </p:spPr>
        <p:txBody>
          <a:bodyPr wrap="square" rtlCol="0">
            <a:spAutoFit/>
          </a:bodyPr>
          <a:lstStyle/>
          <a:p>
            <a:r>
              <a:rPr lang="en-US" sz="2400">
                <a:solidFill>
                  <a:srgbClr val="00B0F0"/>
                </a:solidFill>
                <a:latin typeface="K2D" panose="020B0604020202020204" charset="-34"/>
                <a:cs typeface="K2D" panose="020B0604020202020204" charset="-34"/>
              </a:rPr>
              <a:t>CƠ SỞ LÝ THUYẾT</a:t>
            </a:r>
            <a:endParaRPr lang="en-US" sz="2400" dirty="0">
              <a:solidFill>
                <a:srgbClr val="00B0F0"/>
              </a:solidFill>
              <a:latin typeface="K2D" panose="020B0604020202020204" charset="-34"/>
              <a:cs typeface="K2D" panose="020B0604020202020204" charset="-34"/>
            </a:endParaRPr>
          </a:p>
        </p:txBody>
      </p:sp>
      <p:sp>
        <p:nvSpPr>
          <p:cNvPr id="14" name="TextBox 13">
            <a:extLst>
              <a:ext uri="{FF2B5EF4-FFF2-40B4-BE49-F238E27FC236}">
                <a16:creationId xmlns:a16="http://schemas.microsoft.com/office/drawing/2014/main" id="{1863FC14-CAD9-8BAE-0943-513FDAAB4319}"/>
              </a:ext>
            </a:extLst>
          </p:cNvPr>
          <p:cNvSpPr txBox="1"/>
          <p:nvPr/>
        </p:nvSpPr>
        <p:spPr>
          <a:xfrm>
            <a:off x="5043986" y="5234940"/>
            <a:ext cx="6908772" cy="646331"/>
          </a:xfrm>
          <a:prstGeom prst="rect">
            <a:avLst/>
          </a:prstGeom>
          <a:noFill/>
        </p:spPr>
        <p:txBody>
          <a:bodyPr wrap="square" rtlCol="0">
            <a:spAutoFit/>
          </a:bodyPr>
          <a:lstStyle/>
          <a:p>
            <a:pPr algn="ctr"/>
            <a:r>
              <a:rPr lang="en-US" sz="1800">
                <a:latin typeface="K2D" panose="020B0604020202020204" charset="-34"/>
                <a:cs typeface="K2D" panose="020B0604020202020204" charset="-34"/>
              </a:rPr>
              <a:t>Mô tả vị trí vùng tiêm cho phép</a:t>
            </a:r>
          </a:p>
          <a:p>
            <a:pPr algn="ctr"/>
            <a:r>
              <a:rPr lang="en-US" sz="1800">
                <a:latin typeface="K2D" panose="020B0604020202020204" charset="-34"/>
                <a:cs typeface="K2D" panose="020B0604020202020204" charset="-34"/>
              </a:rPr>
              <a:t>(a) hướng nhìn mặt bên, (b) hướng nhìn mặt dưới bụng.</a:t>
            </a:r>
          </a:p>
        </p:txBody>
      </p:sp>
      <p:sp>
        <p:nvSpPr>
          <p:cNvPr id="15" name="TextBox 14">
            <a:extLst>
              <a:ext uri="{FF2B5EF4-FFF2-40B4-BE49-F238E27FC236}">
                <a16:creationId xmlns:a16="http://schemas.microsoft.com/office/drawing/2014/main" id="{B96B70BA-ADBD-5CE2-67A3-1E45686163A1}"/>
              </a:ext>
            </a:extLst>
          </p:cNvPr>
          <p:cNvSpPr txBox="1"/>
          <p:nvPr/>
        </p:nvSpPr>
        <p:spPr>
          <a:xfrm>
            <a:off x="472105" y="1578353"/>
            <a:ext cx="4571881" cy="40936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a:effectLst/>
                <a:latin typeface="K2D" panose="020B0604020202020204" charset="-34"/>
                <a:ea typeface="Times New Roman" panose="02020603050405020304" pitchFamily="18" charset="0"/>
                <a:cs typeface="K2D" panose="020B0604020202020204" charset="-34"/>
              </a:rPr>
              <a:t>Liều khuyến cáo là 0,05 ml vắc-xin cho mỗi con cá. </a:t>
            </a:r>
          </a:p>
          <a:p>
            <a:pPr marL="285750" indent="-285750">
              <a:lnSpc>
                <a:spcPct val="150000"/>
              </a:lnSpc>
              <a:buFont typeface="Arial" panose="020B0604020202020204" pitchFamily="34" charset="0"/>
              <a:buChar char="•"/>
            </a:pPr>
            <a:r>
              <a:rPr lang="en-US" sz="2200">
                <a:effectLst/>
                <a:latin typeface="K2D" panose="020B0604020202020204" charset="-34"/>
                <a:ea typeface="Times New Roman" panose="02020603050405020304" pitchFamily="18" charset="0"/>
                <a:cs typeface="K2D" panose="020B0604020202020204" charset="-34"/>
              </a:rPr>
              <a:t>Vùng tiêm cho phép ở nơi cách gốc vi bụng khoảng ½ đến ¾ chiều dài của vi về phía đầu của cá, ngay đường giữa của bụng.</a:t>
            </a:r>
          </a:p>
          <a:p>
            <a:pPr marL="285750" indent="-285750">
              <a:lnSpc>
                <a:spcPct val="150000"/>
              </a:lnSpc>
              <a:buFont typeface="Arial" panose="020B0604020202020204" pitchFamily="34" charset="0"/>
              <a:buChar char="•"/>
            </a:pPr>
            <a:r>
              <a:rPr lang="en-US" sz="2200">
                <a:effectLst/>
                <a:latin typeface="K2D" panose="020B0604020202020204" charset="-34"/>
                <a:ea typeface="Times New Roman" panose="02020603050405020304" pitchFamily="18" charset="0"/>
                <a:cs typeface="K2D" panose="020B0604020202020204" charset="-34"/>
              </a:rPr>
              <a:t>Kim tiêm cần được đâm xuyên qua thành bụng 1,5mm. </a:t>
            </a:r>
            <a:r>
              <a:rPr lang="en-US">
                <a:effectLst/>
                <a:latin typeface="K2D" panose="020B0604020202020204" charset="-34"/>
                <a:ea typeface="Times New Roman" panose="02020603050405020304" pitchFamily="18" charset="0"/>
                <a:cs typeface="K2D" panose="020B0604020202020204" charset="-34"/>
              </a:rPr>
              <a:t>[1]</a:t>
            </a:r>
            <a:endParaRPr lang="en-US" dirty="0">
              <a:latin typeface="K2D" panose="020B0604020202020204" charset="-34"/>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1C8D30E0-32C0-C098-8C48-E2B017116D20}"/>
              </a:ext>
            </a:extLst>
          </p:cNvPr>
          <p:cNvSpPr txBox="1"/>
          <p:nvPr/>
        </p:nvSpPr>
        <p:spPr>
          <a:xfrm>
            <a:off x="472105" y="6047109"/>
            <a:ext cx="4657173" cy="276999"/>
          </a:xfrm>
          <a:prstGeom prst="rect">
            <a:avLst/>
          </a:prstGeom>
          <a:noFill/>
        </p:spPr>
        <p:txBody>
          <a:bodyPr wrap="square" rtlCol="0">
            <a:spAutoFit/>
          </a:bodyPr>
          <a:lstStyle/>
          <a:p>
            <a:r>
              <a:rPr lang="en-US" sz="1200">
                <a:solidFill>
                  <a:schemeClr val="tx1">
                    <a:alpha val="71000"/>
                  </a:schemeClr>
                </a:solidFill>
                <a:latin typeface="K2D" panose="020B0604020202020204" charset="-34"/>
                <a:cs typeface="K2D" panose="020B0604020202020204" charset="-34"/>
              </a:rPr>
              <a:t>[1] </a:t>
            </a:r>
            <a:r>
              <a:rPr lang="en-US" sz="1200">
                <a:hlinkClick r:id="rId2"/>
              </a:rPr>
              <a:t>Our Products (pharmaq.com)</a:t>
            </a:r>
            <a:endParaRPr lang="en-US" sz="1200" dirty="0">
              <a:solidFill>
                <a:schemeClr val="tx1">
                  <a:alpha val="71000"/>
                </a:schemeClr>
              </a:solidFill>
              <a:latin typeface="K2D" panose="020B0604020202020204" charset="-34"/>
              <a:cs typeface="K2D" panose="020B0604020202020204" charset="-34"/>
            </a:endParaRPr>
          </a:p>
        </p:txBody>
      </p:sp>
      <p:pic>
        <p:nvPicPr>
          <p:cNvPr id="6" name="Picture 5" descr="A close-up of a fish&#10;&#10;Description automatically generated">
            <a:extLst>
              <a:ext uri="{FF2B5EF4-FFF2-40B4-BE49-F238E27FC236}">
                <a16:creationId xmlns:a16="http://schemas.microsoft.com/office/drawing/2014/main" id="{C9167509-2B17-D4A2-7F7E-833757DB4896}"/>
              </a:ext>
            </a:extLst>
          </p:cNvPr>
          <p:cNvPicPr>
            <a:picLocks noChangeAspect="1"/>
          </p:cNvPicPr>
          <p:nvPr/>
        </p:nvPicPr>
        <p:blipFill>
          <a:blip r:embed="rId3"/>
          <a:stretch>
            <a:fillRect/>
          </a:stretch>
        </p:blipFill>
        <p:spPr>
          <a:xfrm>
            <a:off x="5325228" y="2425863"/>
            <a:ext cx="6346287" cy="2669118"/>
          </a:xfrm>
          <a:prstGeom prst="rect">
            <a:avLst/>
          </a:prstGeom>
        </p:spPr>
      </p:pic>
    </p:spTree>
    <p:extLst>
      <p:ext uri="{BB962C8B-B14F-4D97-AF65-F5344CB8AC3E}">
        <p14:creationId xmlns:p14="http://schemas.microsoft.com/office/powerpoint/2010/main" val="1260145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DADE895-7776-6A75-60B9-72CC21E29A87}"/>
              </a:ext>
            </a:extLst>
          </p:cNvPr>
          <p:cNvSpPr txBox="1">
            <a:spLocks/>
          </p:cNvSpPr>
          <p:nvPr/>
        </p:nvSpPr>
        <p:spPr>
          <a:xfrm>
            <a:off x="1676400" y="38110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CƠ KHÍ</a:t>
            </a:r>
          </a:p>
        </p:txBody>
      </p:sp>
      <p:sp>
        <p:nvSpPr>
          <p:cNvPr id="10" name="Oval 9">
            <a:extLst>
              <a:ext uri="{FF2B5EF4-FFF2-40B4-BE49-F238E27FC236}">
                <a16:creationId xmlns:a16="http://schemas.microsoft.com/office/drawing/2014/main" id="{5F69AA14-41A8-62CE-8EAF-5F1D7381E483}"/>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2.2</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3" name="TextBox 2">
            <a:extLst>
              <a:ext uri="{FF2B5EF4-FFF2-40B4-BE49-F238E27FC236}">
                <a16:creationId xmlns:a16="http://schemas.microsoft.com/office/drawing/2014/main" id="{3D05DE58-66FF-FB2D-14FA-63C13B135880}"/>
              </a:ext>
            </a:extLst>
          </p:cNvPr>
          <p:cNvSpPr txBox="1"/>
          <p:nvPr/>
        </p:nvSpPr>
        <p:spPr>
          <a:xfrm>
            <a:off x="1676400" y="976729"/>
            <a:ext cx="51069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MÔ HÌNH TỔNG QUÁT</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2" name="TextBox 1">
            <a:extLst>
              <a:ext uri="{FF2B5EF4-FFF2-40B4-BE49-F238E27FC236}">
                <a16:creationId xmlns:a16="http://schemas.microsoft.com/office/drawing/2014/main" id="{1C8D30E0-32C0-C098-8C48-E2B017116D20}"/>
              </a:ext>
            </a:extLst>
          </p:cNvPr>
          <p:cNvSpPr txBox="1"/>
          <p:nvPr/>
        </p:nvSpPr>
        <p:spPr>
          <a:xfrm>
            <a:off x="472105" y="6047109"/>
            <a:ext cx="46571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[1] </a:t>
            </a:r>
            <a:r>
              <a:rPr kumimoji="0" lang="en-US" sz="1200" b="0" i="0" u="none" strike="noStrike" kern="0" cap="none" spc="0" normalizeH="0" baseline="0" noProof="0">
                <a:ln>
                  <a:noFill/>
                </a:ln>
                <a:solidFill>
                  <a:srgbClr val="000000"/>
                </a:solidFill>
                <a:effectLst/>
                <a:uLnTx/>
                <a:uFillTx/>
                <a:latin typeface="Arial"/>
                <a:cs typeface="Arial"/>
                <a:sym typeface="Arial"/>
                <a:hlinkClick r:id="rId2"/>
              </a:rPr>
              <a:t>Our Products (pharmaq.com)</a:t>
            </a:r>
            <a:endParaRPr kumimoji="0" lang="en-US" sz="12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pic>
        <p:nvPicPr>
          <p:cNvPr id="5" name="Picture 4">
            <a:extLst>
              <a:ext uri="{FF2B5EF4-FFF2-40B4-BE49-F238E27FC236}">
                <a16:creationId xmlns:a16="http://schemas.microsoft.com/office/drawing/2014/main" id="{0FCA6273-1B16-6C35-20D4-51337E4F46BD}"/>
              </a:ext>
            </a:extLst>
          </p:cNvPr>
          <p:cNvPicPr>
            <a:picLocks noChangeAspect="1"/>
          </p:cNvPicPr>
          <p:nvPr/>
        </p:nvPicPr>
        <p:blipFill>
          <a:blip r:embed="rId3"/>
          <a:stretch>
            <a:fillRect/>
          </a:stretch>
        </p:blipFill>
        <p:spPr>
          <a:xfrm>
            <a:off x="591452" y="1927995"/>
            <a:ext cx="7514899" cy="4119114"/>
          </a:xfrm>
          <a:prstGeom prst="rect">
            <a:avLst/>
          </a:prstGeom>
        </p:spPr>
      </p:pic>
      <p:pic>
        <p:nvPicPr>
          <p:cNvPr id="7" name="Picture 6" descr="A machine with a screen&#10;&#10;Description automatically generated with medium confidence">
            <a:extLst>
              <a:ext uri="{FF2B5EF4-FFF2-40B4-BE49-F238E27FC236}">
                <a16:creationId xmlns:a16="http://schemas.microsoft.com/office/drawing/2014/main" id="{8F279B7F-086D-E30C-B499-8C0FC0FAA9F9}"/>
              </a:ext>
            </a:extLst>
          </p:cNvPr>
          <p:cNvPicPr>
            <a:picLocks noChangeAspect="1"/>
          </p:cNvPicPr>
          <p:nvPr/>
        </p:nvPicPr>
        <p:blipFill>
          <a:blip r:embed="rId4"/>
          <a:stretch>
            <a:fillRect/>
          </a:stretch>
        </p:blipFill>
        <p:spPr>
          <a:xfrm>
            <a:off x="6943433" y="976729"/>
            <a:ext cx="4757155" cy="2673811"/>
          </a:xfrm>
          <a:prstGeom prst="rect">
            <a:avLst/>
          </a:prstGeom>
        </p:spPr>
      </p:pic>
      <p:sp>
        <p:nvSpPr>
          <p:cNvPr id="8" name="TextBox 7">
            <a:extLst>
              <a:ext uri="{FF2B5EF4-FFF2-40B4-BE49-F238E27FC236}">
                <a16:creationId xmlns:a16="http://schemas.microsoft.com/office/drawing/2014/main" id="{C08A84ED-7D51-7854-3BC1-5213B5A10810}"/>
              </a:ext>
            </a:extLst>
          </p:cNvPr>
          <p:cNvSpPr txBox="1"/>
          <p:nvPr/>
        </p:nvSpPr>
        <p:spPr>
          <a:xfrm>
            <a:off x="3065584" y="5954776"/>
            <a:ext cx="2328586" cy="369332"/>
          </a:xfrm>
          <a:prstGeom prst="rect">
            <a:avLst/>
          </a:prstGeom>
          <a:noFill/>
        </p:spPr>
        <p:txBody>
          <a:bodyPr wrap="square" rtlCol="0">
            <a:spAutoFit/>
          </a:bodyPr>
          <a:lstStyle/>
          <a:p>
            <a:r>
              <a:rPr lang="en-US" sz="1800">
                <a:solidFill>
                  <a:schemeClr val="tx1">
                    <a:alpha val="71000"/>
                  </a:schemeClr>
                </a:solidFill>
                <a:latin typeface="K2D" panose="020B0604020202020204" charset="-34"/>
                <a:cs typeface="K2D" panose="020B0604020202020204" charset="-34"/>
              </a:rPr>
              <a:t>Mô hình tổng quát</a:t>
            </a:r>
            <a:endParaRPr lang="en-US" sz="1200" dirty="0">
              <a:solidFill>
                <a:schemeClr val="tx1">
                  <a:alpha val="71000"/>
                </a:schemeClr>
              </a:solidFill>
              <a:latin typeface="K2D" panose="020B0604020202020204" charset="-34"/>
              <a:cs typeface="K2D" panose="020B0604020202020204" charset="-34"/>
            </a:endParaRPr>
          </a:p>
        </p:txBody>
      </p:sp>
      <p:cxnSp>
        <p:nvCxnSpPr>
          <p:cNvPr id="6" name="Straight Arrow Connector 5">
            <a:extLst>
              <a:ext uri="{FF2B5EF4-FFF2-40B4-BE49-F238E27FC236}">
                <a16:creationId xmlns:a16="http://schemas.microsoft.com/office/drawing/2014/main" id="{711733C3-F0D9-BCD4-BF6F-042D3FDBD0DC}"/>
              </a:ext>
            </a:extLst>
          </p:cNvPr>
          <p:cNvCxnSpPr/>
          <p:nvPr/>
        </p:nvCxnSpPr>
        <p:spPr>
          <a:xfrm>
            <a:off x="4133461" y="4441371"/>
            <a:ext cx="0" cy="5505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263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DADE895-7776-6A75-60B9-72CC21E29A87}"/>
              </a:ext>
            </a:extLst>
          </p:cNvPr>
          <p:cNvSpPr txBox="1">
            <a:spLocks/>
          </p:cNvSpPr>
          <p:nvPr/>
        </p:nvSpPr>
        <p:spPr>
          <a:xfrm>
            <a:off x="1676400" y="38110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CƠ KHÍ</a:t>
            </a:r>
          </a:p>
        </p:txBody>
      </p:sp>
      <p:sp>
        <p:nvSpPr>
          <p:cNvPr id="10" name="Oval 9">
            <a:extLst>
              <a:ext uri="{FF2B5EF4-FFF2-40B4-BE49-F238E27FC236}">
                <a16:creationId xmlns:a16="http://schemas.microsoft.com/office/drawing/2014/main" id="{5F69AA14-41A8-62CE-8EAF-5F1D7381E483}"/>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2.2</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sp>
        <p:nvSpPr>
          <p:cNvPr id="3" name="TextBox 2">
            <a:extLst>
              <a:ext uri="{FF2B5EF4-FFF2-40B4-BE49-F238E27FC236}">
                <a16:creationId xmlns:a16="http://schemas.microsoft.com/office/drawing/2014/main" id="{3D05DE58-66FF-FB2D-14FA-63C13B135880}"/>
              </a:ext>
            </a:extLst>
          </p:cNvPr>
          <p:cNvSpPr txBox="1"/>
          <p:nvPr/>
        </p:nvSpPr>
        <p:spPr>
          <a:xfrm>
            <a:off x="1676400" y="976729"/>
            <a:ext cx="51069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MÁNG ĐẢO CÁ</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8" name="TextBox 7">
            <a:extLst>
              <a:ext uri="{FF2B5EF4-FFF2-40B4-BE49-F238E27FC236}">
                <a16:creationId xmlns:a16="http://schemas.microsoft.com/office/drawing/2014/main" id="{C08A84ED-7D51-7854-3BC1-5213B5A10810}"/>
              </a:ext>
            </a:extLst>
          </p:cNvPr>
          <p:cNvSpPr txBox="1"/>
          <p:nvPr/>
        </p:nvSpPr>
        <p:spPr>
          <a:xfrm>
            <a:off x="7883589" y="4823100"/>
            <a:ext cx="23285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Máng đảo cá</a:t>
            </a:r>
            <a:endParaRPr kumimoji="0" lang="en-US" sz="12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pic>
        <p:nvPicPr>
          <p:cNvPr id="4" name="Picture 3">
            <a:extLst>
              <a:ext uri="{FF2B5EF4-FFF2-40B4-BE49-F238E27FC236}">
                <a16:creationId xmlns:a16="http://schemas.microsoft.com/office/drawing/2014/main" id="{B25D0802-74E8-FA65-0FCF-870E9011DC91}"/>
              </a:ext>
            </a:extLst>
          </p:cNvPr>
          <p:cNvPicPr>
            <a:picLocks noChangeAspect="1"/>
          </p:cNvPicPr>
          <p:nvPr/>
        </p:nvPicPr>
        <p:blipFill>
          <a:blip r:embed="rId2"/>
          <a:stretch>
            <a:fillRect/>
          </a:stretch>
        </p:blipFill>
        <p:spPr>
          <a:xfrm>
            <a:off x="5598095" y="610955"/>
            <a:ext cx="6355065" cy="4342149"/>
          </a:xfrm>
          <a:prstGeom prst="rect">
            <a:avLst/>
          </a:prstGeom>
        </p:spPr>
      </p:pic>
      <p:sp>
        <p:nvSpPr>
          <p:cNvPr id="6" name="TextBox 5">
            <a:extLst>
              <a:ext uri="{FF2B5EF4-FFF2-40B4-BE49-F238E27FC236}">
                <a16:creationId xmlns:a16="http://schemas.microsoft.com/office/drawing/2014/main" id="{A932427F-7316-459D-C245-E32880FAA352}"/>
              </a:ext>
            </a:extLst>
          </p:cNvPr>
          <p:cNvSpPr txBox="1"/>
          <p:nvPr/>
        </p:nvSpPr>
        <p:spPr>
          <a:xfrm>
            <a:off x="472105" y="1578353"/>
            <a:ext cx="4571881" cy="2062359"/>
          </a:xfrm>
          <a:prstGeom prst="rect">
            <a:avLst/>
          </a:prstGeom>
          <a:noFill/>
        </p:spPr>
        <p:txBody>
          <a:bodyPr wrap="square" rtlCol="0">
            <a:spAutoFit/>
          </a:bodyPr>
          <a:lstStyle/>
          <a:p>
            <a:pPr>
              <a:lnSpc>
                <a:spcPct val="150000"/>
              </a:lnSpc>
            </a:pPr>
            <a:r>
              <a:rPr lang="vi-VN" sz="2200">
                <a:latin typeface="K2D" panose="020B0604020202020204" charset="-34"/>
                <a:ea typeface="Calibri" panose="020F0502020204030204" pitchFamily="34" charset="0"/>
                <a:cs typeface="Calibri" panose="020F0502020204030204" pitchFamily="34" charset="0"/>
              </a:rPr>
              <a:t>Sau khi qua máng đảo, cá sẽ được nghiên</a:t>
            </a:r>
            <a:r>
              <a:rPr lang="en-US" sz="2200">
                <a:latin typeface="K2D" panose="020B0604020202020204" charset="-34"/>
                <a:ea typeface="Calibri" panose="020F0502020204030204" pitchFamily="34" charset="0"/>
                <a:cs typeface="Calibri" panose="020F0502020204030204" pitchFamily="34" charset="0"/>
              </a:rPr>
              <a:t>g</a:t>
            </a:r>
            <a:r>
              <a:rPr lang="vi-VN" sz="2200">
                <a:latin typeface="K2D" panose="020B0604020202020204" charset="-34"/>
                <a:ea typeface="Calibri" panose="020F0502020204030204" pitchFamily="34" charset="0"/>
                <a:cs typeface="Calibri" panose="020F0502020204030204" pitchFamily="34" charset="0"/>
              </a:rPr>
              <a:t> mặt bụng về một hướng tiêm nhờ các rảnh thiết kế nghiên</a:t>
            </a:r>
            <a:r>
              <a:rPr lang="en-US" sz="2200">
                <a:latin typeface="K2D" panose="020B0604020202020204" charset="-34"/>
                <a:ea typeface="Calibri" panose="020F0502020204030204" pitchFamily="34" charset="0"/>
                <a:cs typeface="Calibri" panose="020F0502020204030204" pitchFamily="34" charset="0"/>
              </a:rPr>
              <a:t>g</a:t>
            </a:r>
            <a:r>
              <a:rPr lang="vi-VN" sz="2200">
                <a:latin typeface="K2D" panose="020B0604020202020204" charset="-34"/>
                <a:ea typeface="Calibri" panose="020F0502020204030204" pitchFamily="34" charset="0"/>
                <a:cs typeface="Calibri" panose="020F0502020204030204" pitchFamily="34" charset="0"/>
              </a:rPr>
              <a:t> về một hướng </a:t>
            </a:r>
            <a:endParaRPr lang="vi-VN" sz="2200" dirty="0">
              <a:latin typeface="K2D" panose="020B0604020202020204" charset="-34"/>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FBB31A03-67AE-0CC9-5BDA-37D7BFA3FD6A}"/>
              </a:ext>
            </a:extLst>
          </p:cNvPr>
          <p:cNvPicPr>
            <a:picLocks noChangeAspect="1"/>
          </p:cNvPicPr>
          <p:nvPr/>
        </p:nvPicPr>
        <p:blipFill>
          <a:blip r:embed="rId3"/>
          <a:stretch>
            <a:fillRect/>
          </a:stretch>
        </p:blipFill>
        <p:spPr>
          <a:xfrm>
            <a:off x="1871448" y="3640712"/>
            <a:ext cx="4029805" cy="2609314"/>
          </a:xfrm>
          <a:prstGeom prst="rect">
            <a:avLst/>
          </a:prstGeom>
        </p:spPr>
      </p:pic>
    </p:spTree>
    <p:extLst>
      <p:ext uri="{BB962C8B-B14F-4D97-AF65-F5344CB8AC3E}">
        <p14:creationId xmlns:p14="http://schemas.microsoft.com/office/powerpoint/2010/main" val="2218960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E7BDB55-20D9-69EF-C490-CD2D025F0EBC}"/>
              </a:ext>
            </a:extLst>
          </p:cNvPr>
          <p:cNvSpPr txBox="1"/>
          <p:nvPr/>
        </p:nvSpPr>
        <p:spPr>
          <a:xfrm>
            <a:off x="1658417" y="969508"/>
            <a:ext cx="479198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a:ln>
                  <a:noFill/>
                </a:ln>
                <a:solidFill>
                  <a:srgbClr val="00B0F0"/>
                </a:solidFill>
                <a:effectLst/>
                <a:uLnTx/>
                <a:uFillTx/>
                <a:latin typeface="K2D" panose="020B0604020202020204" charset="-34"/>
                <a:cs typeface="K2D" panose="020B0604020202020204" charset="-34"/>
                <a:sym typeface="Arial"/>
              </a:rPr>
              <a:t>BUỒNG CHỤP</a:t>
            </a:r>
            <a:endParaRPr kumimoji="0" lang="en-US" sz="2400" b="0" i="0" u="none" strike="noStrike" kern="0" cap="none" spc="0" normalizeH="0" baseline="0" noProof="0" dirty="0">
              <a:ln>
                <a:noFill/>
              </a:ln>
              <a:solidFill>
                <a:srgbClr val="00B0F0"/>
              </a:solidFill>
              <a:effectLst/>
              <a:uLnTx/>
              <a:uFillTx/>
              <a:latin typeface="K2D" panose="020B0604020202020204" charset="-34"/>
              <a:cs typeface="K2D" panose="020B0604020202020204" charset="-34"/>
              <a:sym typeface="Arial"/>
            </a:endParaRPr>
          </a:p>
        </p:txBody>
      </p:sp>
      <p:sp>
        <p:nvSpPr>
          <p:cNvPr id="25" name="Title 1">
            <a:extLst>
              <a:ext uri="{FF2B5EF4-FFF2-40B4-BE49-F238E27FC236}">
                <a16:creationId xmlns:a16="http://schemas.microsoft.com/office/drawing/2014/main" id="{7E3B4770-2F05-8297-A9B8-3AF4A7B05323}"/>
              </a:ext>
            </a:extLst>
          </p:cNvPr>
          <p:cNvSpPr txBox="1">
            <a:spLocks/>
          </p:cNvSpPr>
          <p:nvPr/>
        </p:nvSpPr>
        <p:spPr>
          <a:xfrm>
            <a:off x="1676400" y="363152"/>
            <a:ext cx="10515600" cy="704862"/>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F5CA9"/>
              </a:buClr>
              <a:buSzPts val="4000"/>
              <a:buFont typeface="K2D"/>
              <a:buNone/>
              <a:defRPr sz="4000" b="1" i="0" u="none" strike="noStrike" cap="none">
                <a:solidFill>
                  <a:srgbClr val="1F5CA9"/>
                </a:solidFill>
                <a:latin typeface="K2D"/>
                <a:ea typeface="K2D"/>
                <a:cs typeface="K2D"/>
                <a:sym typeface="K2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F5CA9"/>
              </a:buClr>
              <a:buSzPts val="4000"/>
              <a:buFont typeface="K2D"/>
              <a:buNone/>
              <a:tabLst/>
              <a:defRPr/>
            </a:pPr>
            <a:r>
              <a:rPr kumimoji="0" lang="en-US" sz="3200" b="1" i="0" u="none" strike="noStrike" kern="0" cap="none" spc="0" normalizeH="0" baseline="0" noProof="0" dirty="0">
                <a:ln>
                  <a:noFill/>
                </a:ln>
                <a:solidFill>
                  <a:srgbClr val="5B9BD5">
                    <a:lumMod val="50000"/>
                  </a:srgbClr>
                </a:solidFill>
                <a:effectLst/>
                <a:uLnTx/>
                <a:uFillTx/>
                <a:latin typeface="K2D" panose="020B0604020202020204" charset="-34"/>
                <a:cs typeface="K2D" panose="020B0604020202020204" charset="-34"/>
                <a:sym typeface="K2D"/>
              </a:rPr>
              <a:t>CƠ KHÍ</a:t>
            </a:r>
          </a:p>
        </p:txBody>
      </p:sp>
      <p:sp>
        <p:nvSpPr>
          <p:cNvPr id="26" name="Oval 25">
            <a:extLst>
              <a:ext uri="{FF2B5EF4-FFF2-40B4-BE49-F238E27FC236}">
                <a16:creationId xmlns:a16="http://schemas.microsoft.com/office/drawing/2014/main" id="{6F080F09-A44B-F0F8-6309-BD4D48FDDE72}"/>
              </a:ext>
            </a:extLst>
          </p:cNvPr>
          <p:cNvSpPr/>
          <p:nvPr/>
        </p:nvSpPr>
        <p:spPr>
          <a:xfrm>
            <a:off x="591452" y="503114"/>
            <a:ext cx="785612" cy="785612"/>
          </a:xfrm>
          <a:prstGeom prst="ellipse">
            <a:avLst/>
          </a:prstGeom>
          <a:solidFill>
            <a:schemeClr val="bg1">
              <a:alpha val="28000"/>
            </a:scheme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5B9BD5">
                    <a:lumMod val="50000"/>
                  </a:srgbClr>
                </a:solidFill>
                <a:effectLst/>
                <a:uLnTx/>
                <a:uFillTx/>
                <a:latin typeface="K2D" panose="020B0604020202020204" charset="-34"/>
                <a:ea typeface="+mn-ea"/>
                <a:cs typeface="+mn-cs"/>
                <a:sym typeface="Arial"/>
              </a:rPr>
              <a:t>2.2</a:t>
            </a:r>
            <a:endParaRPr kumimoji="0" lang="en-US" sz="1400" b="1" i="0" u="none" strike="noStrike" kern="0" cap="none" spc="0" normalizeH="0" baseline="0" noProof="0" dirty="0">
              <a:ln>
                <a:noFill/>
              </a:ln>
              <a:solidFill>
                <a:srgbClr val="5B9BD5">
                  <a:lumMod val="50000"/>
                </a:srgbClr>
              </a:solidFill>
              <a:effectLst/>
              <a:uLnTx/>
              <a:uFillTx/>
              <a:latin typeface="K2D" panose="020B0604020202020204" charset="-34"/>
              <a:ea typeface="+mn-ea"/>
              <a:cs typeface="+mn-cs"/>
              <a:sym typeface="Arial"/>
            </a:endParaRPr>
          </a:p>
        </p:txBody>
      </p:sp>
      <p:grpSp>
        <p:nvGrpSpPr>
          <p:cNvPr id="5" name="Group 4"/>
          <p:cNvGrpSpPr/>
          <p:nvPr/>
        </p:nvGrpSpPr>
        <p:grpSpPr>
          <a:xfrm>
            <a:off x="4971031" y="1794808"/>
            <a:ext cx="6701565" cy="3926518"/>
            <a:chOff x="3707843" y="2020669"/>
            <a:chExt cx="8495958" cy="4324035"/>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843" y="2020669"/>
              <a:ext cx="6486052" cy="4324035"/>
            </a:xfrm>
            <a:prstGeom prst="rect">
              <a:avLst/>
            </a:prstGeom>
          </p:spPr>
        </p:pic>
        <p:pic>
          <p:nvPicPr>
            <p:cNvPr id="41" name="Picture 40"/>
            <p:cNvPicPr>
              <a:picLocks noChangeAspect="1"/>
            </p:cNvPicPr>
            <p:nvPr/>
          </p:nvPicPr>
          <p:blipFill>
            <a:blip r:embed="rId3"/>
            <a:stretch>
              <a:fillRect/>
            </a:stretch>
          </p:blipFill>
          <p:spPr>
            <a:xfrm>
              <a:off x="10569457" y="3623871"/>
              <a:ext cx="1501484" cy="2603835"/>
            </a:xfrm>
            <a:prstGeom prst="rect">
              <a:avLst/>
            </a:prstGeom>
          </p:spPr>
        </p:pic>
        <p:cxnSp>
          <p:nvCxnSpPr>
            <p:cNvPr id="42" name="Elbow Connector 41"/>
            <p:cNvCxnSpPr>
              <a:stCxn id="43" idx="6"/>
            </p:cNvCxnSpPr>
            <p:nvPr/>
          </p:nvCxnSpPr>
          <p:spPr>
            <a:xfrm flipV="1">
              <a:off x="8542098" y="4883242"/>
              <a:ext cx="1794298" cy="41572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8356142" y="5207538"/>
              <a:ext cx="185956" cy="182857"/>
            </a:xfrm>
            <a:prstGeom prst="ellipse">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TextBox 43"/>
            <p:cNvSpPr txBox="1"/>
            <p:nvPr/>
          </p:nvSpPr>
          <p:spPr>
            <a:xfrm>
              <a:off x="10265145" y="2990290"/>
              <a:ext cx="1938656" cy="307777"/>
            </a:xfrm>
            <a:prstGeom prst="rect">
              <a:avLst/>
            </a:prstGeom>
            <a:noFill/>
            <a:ln>
              <a:solidFill>
                <a:schemeClr val="tx1"/>
              </a:solidFill>
              <a:prstDash val="solid"/>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cs typeface="Arial"/>
                  <a:sym typeface="Arial"/>
                </a:rPr>
                <a:t>Không gian làm việc </a:t>
              </a:r>
            </a:p>
          </p:txBody>
        </p:sp>
        <p:sp>
          <p:nvSpPr>
            <p:cNvPr id="45" name="Rectangle 44"/>
            <p:cNvSpPr/>
            <p:nvPr/>
          </p:nvSpPr>
          <p:spPr>
            <a:xfrm>
              <a:off x="4731366" y="3608003"/>
              <a:ext cx="1558125" cy="48852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ea typeface="+mn-ea"/>
                  <a:cs typeface="+mn-cs"/>
                  <a:sym typeface="Arial"/>
                </a:rPr>
                <a:t>Camera</a:t>
              </a:r>
            </a:p>
          </p:txBody>
        </p:sp>
        <p:cxnSp>
          <p:nvCxnSpPr>
            <p:cNvPr id="46" name="Straight Arrow Connector 45"/>
            <p:cNvCxnSpPr>
              <a:stCxn id="45" idx="3"/>
            </p:cNvCxnSpPr>
            <p:nvPr/>
          </p:nvCxnSpPr>
          <p:spPr>
            <a:xfrm>
              <a:off x="6289491" y="3852268"/>
              <a:ext cx="1526493" cy="12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731366" y="4198182"/>
              <a:ext cx="1558125" cy="574695"/>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a:ln>
                    <a:noFill/>
                  </a:ln>
                  <a:solidFill>
                    <a:srgbClr val="000000"/>
                  </a:solidFill>
                  <a:effectLst/>
                  <a:uLnTx/>
                  <a:uFillTx/>
                  <a:latin typeface="Arial"/>
                  <a:ea typeface="+mn-ea"/>
                  <a:cs typeface="+mn-cs"/>
                  <a:sym typeface="Arial"/>
                </a:rPr>
                <a:t>Thanh LED</a:t>
              </a:r>
              <a:endParaRPr kumimoji="0" lang="en-GB" sz="1400" b="0" i="0" u="none" strike="noStrike" kern="0" cap="none" spc="0" normalizeH="0" baseline="0" noProof="0" dirty="0">
                <a:ln>
                  <a:noFill/>
                </a:ln>
                <a:solidFill>
                  <a:srgbClr val="000000"/>
                </a:solidFill>
                <a:effectLst/>
                <a:uLnTx/>
                <a:uFillTx/>
                <a:latin typeface="Arial"/>
                <a:ea typeface="+mn-ea"/>
                <a:cs typeface="+mn-cs"/>
                <a:sym typeface="Arial"/>
              </a:endParaRPr>
            </a:p>
          </p:txBody>
        </p:sp>
        <p:cxnSp>
          <p:nvCxnSpPr>
            <p:cNvPr id="48" name="Straight Arrow Connector 47"/>
            <p:cNvCxnSpPr>
              <a:stCxn id="47" idx="3"/>
            </p:cNvCxnSpPr>
            <p:nvPr/>
          </p:nvCxnSpPr>
          <p:spPr>
            <a:xfrm>
              <a:off x="6289491" y="4485530"/>
              <a:ext cx="13998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731366" y="4925788"/>
              <a:ext cx="1558125" cy="5635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000000"/>
                  </a:solidFill>
                  <a:effectLst/>
                  <a:uLnTx/>
                  <a:uFillTx/>
                  <a:latin typeface="Arial"/>
                  <a:ea typeface="+mn-ea"/>
                  <a:cs typeface="+mn-cs"/>
                  <a:sym typeface="Arial"/>
                </a:rPr>
                <a:t>Máng trượt</a:t>
              </a:r>
            </a:p>
          </p:txBody>
        </p:sp>
        <p:cxnSp>
          <p:nvCxnSpPr>
            <p:cNvPr id="50" name="Straight Arrow Connector 49"/>
            <p:cNvCxnSpPr>
              <a:stCxn id="49" idx="3"/>
            </p:cNvCxnSpPr>
            <p:nvPr/>
          </p:nvCxnSpPr>
          <p:spPr>
            <a:xfrm flipV="1">
              <a:off x="6289491" y="5198209"/>
              <a:ext cx="1526493" cy="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0336397" y="3580280"/>
              <a:ext cx="1796154" cy="2700863"/>
            </a:xfrm>
            <a:prstGeom prst="rect">
              <a:avLst/>
            </a:prstGeom>
            <a:noFill/>
            <a:ln w="19050">
              <a:prstDash val="sysDash"/>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GB" sz="1400" b="0" i="0" u="none" strike="noStrike" kern="0" cap="none" spc="0" normalizeH="0" baseline="0" noProof="0">
                <a:ln>
                  <a:noFill/>
                </a:ln>
                <a:solidFill>
                  <a:srgbClr val="000000"/>
                </a:solidFill>
                <a:effectLst/>
                <a:uLnTx/>
                <a:uFillTx/>
                <a:latin typeface="Arial"/>
                <a:ea typeface="+mn-ea"/>
                <a:cs typeface="+mn-cs"/>
                <a:sym typeface="Arial"/>
              </a:endParaRPr>
            </a:p>
          </p:txBody>
        </p:sp>
      </p:grpSp>
      <p:sp>
        <p:nvSpPr>
          <p:cNvPr id="51" name="TextBox 50"/>
          <p:cNvSpPr txBox="1"/>
          <p:nvPr/>
        </p:nvSpPr>
        <p:spPr>
          <a:xfrm>
            <a:off x="591452" y="1794807"/>
            <a:ext cx="4262629" cy="409368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Tiêu chí thiết kế :</a:t>
            </a: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Phải đảm bảo đủ không gian cho cá trượt qua </a:t>
            </a: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Ánh sáng được bố trí đồng đều</a:t>
            </a:r>
          </a:p>
          <a:p>
            <a:pPr marL="285750" marR="0" lvl="0" indent="-28575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Char char="•"/>
              <a:tabLst/>
              <a:defRPr/>
            </a:pPr>
            <a:r>
              <a:rPr kumimoji="0" lang="en-US" sz="2200" b="0" i="0" u="none" strike="noStrike" kern="0" cap="none" spc="0" normalizeH="0" baseline="0" noProof="0" dirty="0">
                <a:ln>
                  <a:noFill/>
                </a:ln>
                <a:solidFill>
                  <a:srgbClr val="000000"/>
                </a:solidFill>
                <a:effectLst/>
                <a:uLnTx/>
                <a:uFillTx/>
                <a:latin typeface="K2D" panose="020B0604020202020204" charset="-34"/>
                <a:cs typeface="K2D" panose="020B0604020202020204" charset="-34"/>
                <a:sym typeface="Arial"/>
              </a:rPr>
              <a:t>Camera có thể thu được toàn bộ ảnh cá trong khung hình.</a:t>
            </a:r>
            <a:r>
              <a:rPr kumimoji="0" lang="en-US" sz="1600" b="0" i="0" u="none" strike="noStrike" kern="0" cap="none" spc="0" normalizeH="0" baseline="0" noProof="0" dirty="0">
                <a:ln>
                  <a:noFill/>
                </a:ln>
                <a:solidFill>
                  <a:srgbClr val="000000"/>
                </a:solidFill>
                <a:effectLst/>
                <a:uLnTx/>
                <a:uFillTx/>
                <a:latin typeface="Arial"/>
                <a:cs typeface="Arial"/>
                <a:sym typeface="Arial"/>
              </a:rPr>
              <a:t>	</a:t>
            </a:r>
          </a:p>
        </p:txBody>
      </p:sp>
      <p:sp>
        <p:nvSpPr>
          <p:cNvPr id="2" name="TextBox 1">
            <a:extLst>
              <a:ext uri="{FF2B5EF4-FFF2-40B4-BE49-F238E27FC236}">
                <a16:creationId xmlns:a16="http://schemas.microsoft.com/office/drawing/2014/main" id="{17183B8F-D8C4-2D4B-7CDE-BFF57B850C17}"/>
              </a:ext>
            </a:extLst>
          </p:cNvPr>
          <p:cNvSpPr txBox="1"/>
          <p:nvPr/>
        </p:nvSpPr>
        <p:spPr>
          <a:xfrm>
            <a:off x="7588274" y="5818560"/>
            <a:ext cx="15085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000000">
                    <a:alpha val="71000"/>
                  </a:srgbClr>
                </a:solidFill>
                <a:effectLst/>
                <a:uLnTx/>
                <a:uFillTx/>
                <a:latin typeface="K2D" panose="020B0604020202020204" charset="-34"/>
                <a:cs typeface="K2D" panose="020B0604020202020204" charset="-34"/>
                <a:sym typeface="Arial"/>
              </a:rPr>
              <a:t>Buồng chụp</a:t>
            </a:r>
            <a:endParaRPr kumimoji="0" lang="en-US" sz="1200" b="0" i="0" u="none" strike="noStrike" kern="0" cap="none" spc="0" normalizeH="0" baseline="0" noProof="0" dirty="0">
              <a:ln>
                <a:noFill/>
              </a:ln>
              <a:solidFill>
                <a:srgbClr val="000000">
                  <a:alpha val="71000"/>
                </a:srgbClr>
              </a:solidFill>
              <a:effectLst/>
              <a:uLnTx/>
              <a:uFillTx/>
              <a:latin typeface="K2D" panose="020B0604020202020204" charset="-34"/>
              <a:cs typeface="K2D" panose="020B0604020202020204" charset="-34"/>
              <a:sym typeface="Arial"/>
            </a:endParaRPr>
          </a:p>
        </p:txBody>
      </p:sp>
    </p:spTree>
    <p:extLst>
      <p:ext uri="{BB962C8B-B14F-4D97-AF65-F5344CB8AC3E}">
        <p14:creationId xmlns:p14="http://schemas.microsoft.com/office/powerpoint/2010/main" val="354800530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2467</TotalTime>
  <Words>2026</Words>
  <Application>Microsoft Office PowerPoint</Application>
  <PresentationFormat>Widescreen</PresentationFormat>
  <Paragraphs>351</Paragraphs>
  <Slides>41</Slides>
  <Notes>6</Notes>
  <HiddenSlides>0</HiddenSlides>
  <MMClips>2</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Calibri</vt:lpstr>
      <vt:lpstr>Wingdings</vt:lpstr>
      <vt:lpstr>K2D</vt:lpstr>
      <vt:lpstr>Arial</vt:lpstr>
      <vt:lpstr>Cambria Math</vt:lpstr>
      <vt:lpstr>Barlow</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 Khương Phạm Đoàn</dc:creator>
  <cp:lastModifiedBy>NGUYEN NHUT</cp:lastModifiedBy>
  <cp:revision>196</cp:revision>
  <cp:lastPrinted>2023-12-13T06:21:56Z</cp:lastPrinted>
  <dcterms:created xsi:type="dcterms:W3CDTF">2023-11-13T02:52:24Z</dcterms:created>
  <dcterms:modified xsi:type="dcterms:W3CDTF">2023-12-13T13:16:11Z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2023-12-08T07:30:56Z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16099db2-0824-4432-b25c-7648a9e5bd77</vt:lpwstr>
  </property>
  <property fmtid="{D5CDD505-2E9C-101B-9397-08002B2CF9AE}" pid="7" name="MSIP_Label_defa4170-0d19-0005-0004-bc88714345d2_ActionId">
    <vt:lpwstr>68a5809b-f37b-4b3f-bf8c-704f84ceef65</vt:lpwstr>
  </property>
  <property fmtid="{D5CDD505-2E9C-101B-9397-08002B2CF9AE}" pid="8" name="MSIP_Label_defa4170-0d19-0005-0004-bc88714345d2_ContentBits">
    <vt:lpwstr>0</vt:lpwstr>
  </property>
</Properties>
</file>